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2" r:id="rId3"/>
    <p:sldMasterId id="2147483734" r:id="rId4"/>
    <p:sldMasterId id="2147483746" r:id="rId5"/>
    <p:sldMasterId id="2147483760" r:id="rId6"/>
    <p:sldMasterId id="2147483772" r:id="rId7"/>
    <p:sldMasterId id="2147483787" r:id="rId8"/>
  </p:sldMasterIdLst>
  <p:notesMasterIdLst>
    <p:notesMasterId r:id="rId24"/>
  </p:notesMasterIdLst>
  <p:sldIdLst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10" r:id="rId17"/>
    <p:sldId id="315" r:id="rId18"/>
    <p:sldId id="313" r:id="rId19"/>
    <p:sldId id="308" r:id="rId20"/>
    <p:sldId id="314" r:id="rId21"/>
    <p:sldId id="311" r:id="rId22"/>
    <p:sldId id="312" r:id="rId23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FFCC66"/>
    <a:srgbClr val="000099"/>
    <a:srgbClr val="FF3300"/>
    <a:srgbClr val="FF99FF"/>
    <a:srgbClr val="99FF99"/>
    <a:srgbClr val="FF6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95" autoAdjust="0"/>
    <p:restoredTop sz="94660" autoAdjust="0"/>
  </p:normalViewPr>
  <p:slideViewPr>
    <p:cSldViewPr>
      <p:cViewPr>
        <p:scale>
          <a:sx n="75" d="100"/>
          <a:sy n="75" d="100"/>
        </p:scale>
        <p:origin x="-948" y="-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3D52A8-A190-4373-B483-333FC457DF7F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0F1E3-BDB9-43B8-A65F-F594ADE349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50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F6A390-1A83-4234-AE29-4F5F7E90C06F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808A3-AC3C-4C93-BBCD-69BE67FCFA74}" type="slidenum">
              <a:rPr lang="ru-RU" smtClean="0">
                <a:solidFill>
                  <a:prstClr val="white"/>
                </a:solidFill>
              </a:rPr>
              <a:pPr/>
              <a:t>8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655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86126-0E9E-45D6-B072-4E9243D65D31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BC68-4949-48A3-891D-F2694FFE7BF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07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0F456-E14D-4A0B-9C30-617963829C9F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BA65D-23BC-4C24-9707-849A840194B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3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7F0D8-7142-49EE-9132-17DEFBE31C3E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3ECA4-5DFE-4B2A-9932-48457080D06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35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9E54C-83C0-4889-9790-78527E500A19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250C5-EB21-432D-8A74-34149CDDC4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02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DE0FD-2026-499D-BAF1-3B4E87F0F26D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451069-F2AC-48D5-A381-208CCB9CE9B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9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757F8-99B7-42FE-9948-BB62BF88D587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F5CB0-A33A-42D4-B17E-B86344F365D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64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8AC21-7FE2-4815-A1EB-DC695C435179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D8822-D1A9-4F23-9FD1-581114E74D6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96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578E5E-AE34-409C-86FD-895ACAD57FBD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36BDA0-1C8F-4233-B625-B53F15EA717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02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5F160-8B0D-4E93-982A-806BAD7E7BE8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44E73-849B-4C06-80C1-D54D79FEBF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82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269096-1A46-40A3-B19D-94DA9A3D2C44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5645C-10B3-4D5C-B80C-A278AD39D7B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93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7AE5B-1848-4DA7-B4E6-44E2E31CC449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7B029-1DFE-4EEB-A486-AB2FD1E62D5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79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7518F-E294-4DDC-B791-C8A671E34C2C}" type="datetime1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Токаренко Н.І.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A64A0-B051-42AE-BDF5-33EDE806E0F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55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D4397-DA24-4A83-A78B-613A683563D8}" type="datetime1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Токаренко Н.І.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53794-B58C-45A8-9A7F-8B731BFAE73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67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26765-F785-4DC3-BB5B-7F6FA61B9567}" type="datetime1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Токаренко Н.І.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6B368-0BE2-4713-8C01-66A995585BB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81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8AC3AE-64E0-4A8F-954D-304384A721E6}" type="datetime1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Токаренко Н.І.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E13EE-13D4-4530-9234-DD71A1D6810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72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49629-B35F-428D-9620-2A43F4B7D632}" type="datetime1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Токаренко Н.І.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E4FC6-42D4-4048-8D54-E1E336F14E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85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A5C2E-018E-488C-B4FD-DFC2F668A197}" type="datetime1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Токаренко Н.І.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D7D1A-83A9-4E5E-AD70-0CAFE8BD785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42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C12F9-0FBB-4F55-83D1-C4EB9085DE94}" type="datetime1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Токаренко Н.І.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D332C3-E1A6-402D-B9C5-06C5F8C9437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34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C76B0-15C9-46D0-BCAE-67512811C47F}" type="datetime1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Токаренко Н.І.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7D19B-2A56-4BA6-9652-83D20E3920F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94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87249-E09E-4DD7-A429-7C3F8BD611E6}" type="datetime1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Токаренко Н.І.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A5D5C-4223-47B1-A6C9-A8ED58D9332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30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52272-CFB1-4780-8B46-3F9037AF74FF}" type="datetime1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Токаренко Н.І.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C31F7-78B6-419C-B039-1EC948D3D9D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51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9E1BD-6DF1-4BDB-82EC-8A54C9E1BDE4}" type="datetime1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Токаренко Н.І.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7C591-A212-44F7-8096-BDFC372CD3F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69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9D68C-2215-4F58-971B-1BC341386FFD}" type="datetime1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Токаренко Н.І.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2F154-5632-493F-8343-05D73F6D930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31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57CBE-55D9-465D-A331-FCFCD3579B7B}" type="datetime1">
              <a:rPr lang="ru-RU">
                <a:solidFill>
                  <a:srgbClr val="000000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Токаренко Н.І.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A3C13-9A57-48B0-A270-F1EC1F1D686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67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ru-RU" sz="1800" b="0">
                <a:solidFill>
                  <a:srgbClr val="FFFFFF"/>
                </a:solidFill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>
                    <a:defRPr/>
                  </a:pPr>
                  <a:endParaRPr lang="ru-RU" sz="1800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>
                    <a:defRPr/>
                  </a:pPr>
                  <a:endParaRPr lang="ru-RU" sz="1800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>
                    <a:defRPr/>
                  </a:pPr>
                  <a:endParaRPr lang="ru-RU" sz="1800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>
                    <a:defRPr/>
                  </a:pPr>
                  <a:endParaRPr lang="ru-RU" sz="1800" b="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67650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Зразок заголовка</a:t>
            </a:r>
          </a:p>
        </p:txBody>
      </p:sp>
      <p:sp>
        <p:nvSpPr>
          <p:cNvPr id="67651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Зразок підзаголовка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7F8BD8-1A43-44E6-98A9-0F5B345FB6B3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755753-4B5F-4301-B716-1206F345633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74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36FCC-39EB-489C-88F4-161DEE9620F7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A09AF-47A2-4915-8D5C-CA5F4CD47F3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27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7BAF5-303C-4D41-A87B-38D013D431DA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1038E2-6AAC-4787-800A-466838B08B9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37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B15E2-C262-4603-A241-0355FEF4E425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ECB15-3F03-4BB2-B6DA-386C95A59166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21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71DD7-0CAF-4950-922C-2AB77CEEC251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5ACFE-33DF-4C3E-833C-F6B35926D0A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14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325D3-E636-48A5-B671-C20BF5A3893D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C5FAD-04C0-4605-BC21-8581E606605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7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2A7F2-54A0-42A8-911B-71E44FB97EA5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A43C8-8AEC-4936-9556-DB8954B8B94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98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5ED0F-63D6-4572-803C-3D653DA23832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08B49-81D6-4153-8A69-4AFC01FB31F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0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53CA8-18A3-481A-8C5D-2DD015FBE350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32EFE1-6B10-4606-8ED3-B89F71CC670A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0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1A334-5A10-4C18-94E8-BC21229EAD24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9734F-19AC-4305-B959-C37E279B188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9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FFBAA-0FEB-4488-8F9A-B702CDE0C45A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4A5BD-C2C2-4852-B4DF-9E4EBBC1B19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94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426672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3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2651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53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24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98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250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3503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8015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41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9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336F4-1854-4499-BBB0-159033A80F19}" type="datetimeFigureOut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CCD42-8869-4CB7-A8D3-C552EFA83EC7}" type="slidenum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4293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42074-31FD-4093-B076-EC81285C7F52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4B6AB-5EA0-41C3-BB2F-9CEA05FBBFB7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24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70F6F-5D13-4635-BF47-0D55A5EEAE9B}" type="datetimeFigureOut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DB3D4-231B-4185-9FFE-D99A17DEAB45}" type="slidenum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799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FEAE8-7E0A-4893-9772-2E4FE753B644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B9A7A-87B6-4078-A65D-E903657565A9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37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E30AD-73E0-4A4C-92E0-A05C5376DD26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F2BE4-8509-4F63-8C57-2BDC813A3712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62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52361-E22A-4969-8051-67C2AA8F69CB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DCFCF-5CB0-478C-9AF6-AD3A7FCAC508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44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ABC49-DE94-40D4-918C-DF1CBF58E83E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C6A44-CBFE-4329-95EB-F1F927571A50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70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745C9-7FED-4D24-9686-FFEC388CE611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E4AF3-6737-49F6-B473-6AE0DD44C25D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28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16CE5-0986-4E7B-AD61-F132AD4C9690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3B5C3-0C7A-4114-BF0D-5CA67EB55D83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98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EAF18-D0B7-4D3D-9848-5A95F604C5B0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7D3CD-B187-4079-BC9F-15D5A01B01F3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21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407C5-60E6-4161-8B00-EC629233EA4D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17.11.2014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38FAF-A584-4D3E-9390-4EF0EA8DCDDD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41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01BA3-4D17-43D7-AAE3-7EA0656B91D3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2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05777-B384-43F6-BD66-CED3215E26DE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9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63D25-1C93-48DA-B59D-5FC09CB9C5C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E0F04-4BFF-4DBD-A66F-38B094923FC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78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BC203-73CE-45BF-8F76-A206504356F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0B034-98BF-4921-98D7-2978987DC2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60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C1AD9-F582-4BD5-A018-30E17760814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4BE66-1D1D-4D3F-AD74-3DE75F0AE2A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59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A1D56-5CFC-42C6-ACFC-128969A9E78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883B5-8EF9-428C-A7CB-7CE006D6FDC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94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CF9E7-CB1D-4359-887C-D6C8A507A5A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7424D-AF75-4C51-BE20-17C058682EC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84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A4E7E-93B8-473A-8635-EA0E09331BC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0392A-F07A-41B9-B342-E8F4F846D94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66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1988C-93A5-46E3-8152-62CE41B480E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43553-64CC-4FBA-B34D-BA396F0EE12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8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D3254-896D-489B-BCB1-D8BFBA60C1D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8D74E-0E5D-44FE-94CE-69428CD6505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B86B6-3EE5-495D-8EFE-303DF6E6CCC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28CBE-BA55-40B1-83A4-0C0D2D57CCA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97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C922F-C224-4E24-A54F-7DDA28AF25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82B5B-A92B-4F95-A996-318BE27DD3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91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94262-27B1-4275-BBDD-2DAFDCAE1DD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6C777-2355-4FFC-8494-2B1B8E7DEA5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69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35843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768 w 2780"/>
                <a:gd name="T1" fmla="*/ 18 h 953"/>
                <a:gd name="T2" fmla="*/ 2678 w 2780"/>
                <a:gd name="T3" fmla="*/ 24 h 953"/>
                <a:gd name="T4" fmla="*/ 2613 w 2780"/>
                <a:gd name="T5" fmla="*/ 102 h 953"/>
                <a:gd name="T6" fmla="*/ 2511 w 2780"/>
                <a:gd name="T7" fmla="*/ 156 h 953"/>
                <a:gd name="T8" fmla="*/ 2505 w 2780"/>
                <a:gd name="T9" fmla="*/ 222 h 953"/>
                <a:gd name="T10" fmla="*/ 2487 w 2780"/>
                <a:gd name="T11" fmla="*/ 246 h 953"/>
                <a:gd name="T12" fmla="*/ 2469 w 2780"/>
                <a:gd name="T13" fmla="*/ 252 h 953"/>
                <a:gd name="T14" fmla="*/ 2397 w 2780"/>
                <a:gd name="T15" fmla="*/ 210 h 953"/>
                <a:gd name="T16" fmla="*/ 2260 w 2780"/>
                <a:gd name="T17" fmla="*/ 192 h 953"/>
                <a:gd name="T18" fmla="*/ 2236 w 2780"/>
                <a:gd name="T19" fmla="*/ 186 h 953"/>
                <a:gd name="T20" fmla="*/ 2218 w 2780"/>
                <a:gd name="T21" fmla="*/ 192 h 953"/>
                <a:gd name="T22" fmla="*/ 2146 w 2780"/>
                <a:gd name="T23" fmla="*/ 228 h 953"/>
                <a:gd name="T24" fmla="*/ 2110 w 2780"/>
                <a:gd name="T25" fmla="*/ 240 h 953"/>
                <a:gd name="T26" fmla="*/ 2086 w 2780"/>
                <a:gd name="T27" fmla="*/ 246 h 953"/>
                <a:gd name="T28" fmla="*/ 2074 w 2780"/>
                <a:gd name="T29" fmla="*/ 258 h 953"/>
                <a:gd name="T30" fmla="*/ 2074 w 2780"/>
                <a:gd name="T31" fmla="*/ 276 h 953"/>
                <a:gd name="T32" fmla="*/ 2051 w 2780"/>
                <a:gd name="T33" fmla="*/ 300 h 953"/>
                <a:gd name="T34" fmla="*/ 2033 w 2780"/>
                <a:gd name="T35" fmla="*/ 312 h 953"/>
                <a:gd name="T36" fmla="*/ 2021 w 2780"/>
                <a:gd name="T37" fmla="*/ 324 h 953"/>
                <a:gd name="T38" fmla="*/ 2009 w 2780"/>
                <a:gd name="T39" fmla="*/ 336 h 953"/>
                <a:gd name="T40" fmla="*/ 1979 w 2780"/>
                <a:gd name="T41" fmla="*/ 342 h 953"/>
                <a:gd name="T42" fmla="*/ 1913 w 2780"/>
                <a:gd name="T43" fmla="*/ 336 h 953"/>
                <a:gd name="T44" fmla="*/ 1877 w 2780"/>
                <a:gd name="T45" fmla="*/ 330 h 953"/>
                <a:gd name="T46" fmla="*/ 1865 w 2780"/>
                <a:gd name="T47" fmla="*/ 342 h 953"/>
                <a:gd name="T48" fmla="*/ 1853 w 2780"/>
                <a:gd name="T49" fmla="*/ 354 h 953"/>
                <a:gd name="T50" fmla="*/ 1823 w 2780"/>
                <a:gd name="T51" fmla="*/ 360 h 953"/>
                <a:gd name="T52" fmla="*/ 1764 w 2780"/>
                <a:gd name="T53" fmla="*/ 342 h 953"/>
                <a:gd name="T54" fmla="*/ 1740 w 2780"/>
                <a:gd name="T55" fmla="*/ 342 h 953"/>
                <a:gd name="T56" fmla="*/ 1716 w 2780"/>
                <a:gd name="T57" fmla="*/ 354 h 953"/>
                <a:gd name="T58" fmla="*/ 1656 w 2780"/>
                <a:gd name="T59" fmla="*/ 425 h 953"/>
                <a:gd name="T60" fmla="*/ 1614 w 2780"/>
                <a:gd name="T61" fmla="*/ 569 h 953"/>
                <a:gd name="T62" fmla="*/ 1614 w 2780"/>
                <a:gd name="T63" fmla="*/ 593 h 953"/>
                <a:gd name="T64" fmla="*/ 1620 w 2780"/>
                <a:gd name="T65" fmla="*/ 641 h 953"/>
                <a:gd name="T66" fmla="*/ 1638 w 2780"/>
                <a:gd name="T67" fmla="*/ 659 h 953"/>
                <a:gd name="T68" fmla="*/ 1632 w 2780"/>
                <a:gd name="T69" fmla="*/ 671 h 953"/>
                <a:gd name="T70" fmla="*/ 1620 w 2780"/>
                <a:gd name="T71" fmla="*/ 683 h 953"/>
                <a:gd name="T72" fmla="*/ 1542 w 2780"/>
                <a:gd name="T73" fmla="*/ 689 h 953"/>
                <a:gd name="T74" fmla="*/ 1465 w 2780"/>
                <a:gd name="T75" fmla="*/ 629 h 953"/>
                <a:gd name="T76" fmla="*/ 1333 w 2780"/>
                <a:gd name="T77" fmla="*/ 587 h 953"/>
                <a:gd name="T78" fmla="*/ 1184 w 2780"/>
                <a:gd name="T79" fmla="*/ 671 h 953"/>
                <a:gd name="T80" fmla="*/ 1016 w 2780"/>
                <a:gd name="T81" fmla="*/ 731 h 953"/>
                <a:gd name="T82" fmla="*/ 813 w 2780"/>
                <a:gd name="T83" fmla="*/ 743 h 953"/>
                <a:gd name="T84" fmla="*/ 628 w 2780"/>
                <a:gd name="T85" fmla="*/ 701 h 953"/>
                <a:gd name="T86" fmla="*/ 568 w 2780"/>
                <a:gd name="T87" fmla="*/ 695 h 953"/>
                <a:gd name="T88" fmla="*/ 556 w 2780"/>
                <a:gd name="T89" fmla="*/ 701 h 953"/>
                <a:gd name="T90" fmla="*/ 520 w 2780"/>
                <a:gd name="T91" fmla="*/ 731 h 953"/>
                <a:gd name="T92" fmla="*/ 436 w 2780"/>
                <a:gd name="T93" fmla="*/ 809 h 953"/>
                <a:gd name="T94" fmla="*/ 406 w 2780"/>
                <a:gd name="T95" fmla="*/ 821 h 953"/>
                <a:gd name="T96" fmla="*/ 382 w 2780"/>
                <a:gd name="T97" fmla="*/ 821 h 953"/>
                <a:gd name="T98" fmla="*/ 335 w 2780"/>
                <a:gd name="T99" fmla="*/ 827 h 953"/>
                <a:gd name="T100" fmla="*/ 209 w 2780"/>
                <a:gd name="T101" fmla="*/ 851 h 953"/>
                <a:gd name="T102" fmla="*/ 173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780 w 2780"/>
                <a:gd name="T115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5844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>
                <a:gd name="T0" fmla="*/ 12 w 12"/>
                <a:gd name="T1" fmla="*/ 18 h 18"/>
                <a:gd name="T2" fmla="*/ 12 w 12"/>
                <a:gd name="T3" fmla="*/ 12 h 18"/>
                <a:gd name="T4" fmla="*/ 6 w 12"/>
                <a:gd name="T5" fmla="*/ 6 h 18"/>
                <a:gd name="T6" fmla="*/ 6 w 12"/>
                <a:gd name="T7" fmla="*/ 6 h 18"/>
                <a:gd name="T8" fmla="*/ 0 w 12"/>
                <a:gd name="T9" fmla="*/ 0 h 18"/>
                <a:gd name="T10" fmla="*/ 12 w 12"/>
                <a:gd name="T11" fmla="*/ 18 h 18"/>
                <a:gd name="T12" fmla="*/ 12 w 12"/>
                <a:gd name="T13" fmla="*/ 18 h 18"/>
                <a:gd name="T14" fmla="*/ 12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5845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>
                <a:gd name="T0" fmla="*/ 0 w 6"/>
                <a:gd name="T1" fmla="*/ 12 h 18"/>
                <a:gd name="T2" fmla="*/ 6 w 6"/>
                <a:gd name="T3" fmla="*/ 18 h 18"/>
                <a:gd name="T4" fmla="*/ 0 w 6"/>
                <a:gd name="T5" fmla="*/ 0 h 18"/>
                <a:gd name="T6" fmla="*/ 0 w 6"/>
                <a:gd name="T7" fmla="*/ 12 h 18"/>
                <a:gd name="T8" fmla="*/ 0 w 6"/>
                <a:gd name="T9" fmla="*/ 12 h 18"/>
                <a:gd name="T10" fmla="*/ 0 w 6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5846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>
                <a:gd name="T0" fmla="*/ 280 w 304"/>
                <a:gd name="T1" fmla="*/ 42 h 741"/>
                <a:gd name="T2" fmla="*/ 274 w 304"/>
                <a:gd name="T3" fmla="*/ 42 h 741"/>
                <a:gd name="T4" fmla="*/ 268 w 304"/>
                <a:gd name="T5" fmla="*/ 42 h 741"/>
                <a:gd name="T6" fmla="*/ 256 w 304"/>
                <a:gd name="T7" fmla="*/ 42 h 741"/>
                <a:gd name="T8" fmla="*/ 238 w 304"/>
                <a:gd name="T9" fmla="*/ 48 h 741"/>
                <a:gd name="T10" fmla="*/ 214 w 304"/>
                <a:gd name="T11" fmla="*/ 12 h 741"/>
                <a:gd name="T12" fmla="*/ 196 w 304"/>
                <a:gd name="T13" fmla="*/ 0 h 741"/>
                <a:gd name="T14" fmla="*/ 196 w 304"/>
                <a:gd name="T15" fmla="*/ 0 h 741"/>
                <a:gd name="T16" fmla="*/ 164 w 304"/>
                <a:gd name="T17" fmla="*/ 167 h 741"/>
                <a:gd name="T18" fmla="*/ 144 w 304"/>
                <a:gd name="T19" fmla="*/ 217 h 741"/>
                <a:gd name="T20" fmla="*/ 110 w 304"/>
                <a:gd name="T21" fmla="*/ 281 h 741"/>
                <a:gd name="T22" fmla="*/ 96 w 304"/>
                <a:gd name="T23" fmla="*/ 327 h 741"/>
                <a:gd name="T24" fmla="*/ 124 w 304"/>
                <a:gd name="T25" fmla="*/ 405 h 741"/>
                <a:gd name="T26" fmla="*/ 100 w 304"/>
                <a:gd name="T27" fmla="*/ 463 h 741"/>
                <a:gd name="T28" fmla="*/ 68 w 304"/>
                <a:gd name="T29" fmla="*/ 503 h 741"/>
                <a:gd name="T30" fmla="*/ 30 w 304"/>
                <a:gd name="T31" fmla="*/ 539 h 741"/>
                <a:gd name="T32" fmla="*/ 24 w 304"/>
                <a:gd name="T33" fmla="*/ 613 h 741"/>
                <a:gd name="T34" fmla="*/ 0 w 304"/>
                <a:gd name="T35" fmla="*/ 741 h 741"/>
                <a:gd name="T36" fmla="*/ 202 w 304"/>
                <a:gd name="T37" fmla="*/ 741 h 741"/>
                <a:gd name="T38" fmla="*/ 180 w 304"/>
                <a:gd name="T39" fmla="*/ 639 h 741"/>
                <a:gd name="T40" fmla="*/ 192 w 304"/>
                <a:gd name="T41" fmla="*/ 589 h 741"/>
                <a:gd name="T42" fmla="*/ 178 w 304"/>
                <a:gd name="T43" fmla="*/ 539 h 741"/>
                <a:gd name="T44" fmla="*/ 190 w 304"/>
                <a:gd name="T45" fmla="*/ 499 h 741"/>
                <a:gd name="T46" fmla="*/ 184 w 304"/>
                <a:gd name="T47" fmla="*/ 465 h 741"/>
                <a:gd name="T48" fmla="*/ 192 w 304"/>
                <a:gd name="T49" fmla="*/ 391 h 741"/>
                <a:gd name="T50" fmla="*/ 216 w 304"/>
                <a:gd name="T51" fmla="*/ 313 h 741"/>
                <a:gd name="T52" fmla="*/ 238 w 304"/>
                <a:gd name="T53" fmla="*/ 249 h 741"/>
                <a:gd name="T54" fmla="*/ 268 w 304"/>
                <a:gd name="T55" fmla="*/ 185 h 741"/>
                <a:gd name="T56" fmla="*/ 284 w 304"/>
                <a:gd name="T57" fmla="*/ 159 h 741"/>
                <a:gd name="T58" fmla="*/ 304 w 304"/>
                <a:gd name="T59" fmla="*/ 12 h 741"/>
                <a:gd name="T60" fmla="*/ 298 w 304"/>
                <a:gd name="T61" fmla="*/ 24 h 741"/>
                <a:gd name="T62" fmla="*/ 292 w 304"/>
                <a:gd name="T63" fmla="*/ 30 h 741"/>
                <a:gd name="T64" fmla="*/ 292 w 304"/>
                <a:gd name="T65" fmla="*/ 36 h 741"/>
                <a:gd name="T66" fmla="*/ 286 w 304"/>
                <a:gd name="T67" fmla="*/ 36 h 741"/>
                <a:gd name="T68" fmla="*/ 286 w 304"/>
                <a:gd name="T69" fmla="*/ 42 h 741"/>
                <a:gd name="T70" fmla="*/ 280 w 304"/>
                <a:gd name="T71" fmla="*/ 42 h 741"/>
                <a:gd name="T72" fmla="*/ 280 w 304"/>
                <a:gd name="T73" fmla="*/ 42 h 741"/>
                <a:gd name="T74" fmla="*/ 280 w 304"/>
                <a:gd name="T75" fmla="*/ 4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5847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>
                <a:gd name="T0" fmla="*/ 284 w 314"/>
                <a:gd name="T1" fmla="*/ 6 h 767"/>
                <a:gd name="T2" fmla="*/ 278 w 314"/>
                <a:gd name="T3" fmla="*/ 6 h 767"/>
                <a:gd name="T4" fmla="*/ 272 w 314"/>
                <a:gd name="T5" fmla="*/ 12 h 767"/>
                <a:gd name="T6" fmla="*/ 254 w 314"/>
                <a:gd name="T7" fmla="*/ 18 h 767"/>
                <a:gd name="T8" fmla="*/ 230 w 314"/>
                <a:gd name="T9" fmla="*/ 24 h 767"/>
                <a:gd name="T10" fmla="*/ 206 w 314"/>
                <a:gd name="T11" fmla="*/ 42 h 767"/>
                <a:gd name="T12" fmla="*/ 188 w 314"/>
                <a:gd name="T13" fmla="*/ 48 h 767"/>
                <a:gd name="T14" fmla="*/ 176 w 314"/>
                <a:gd name="T15" fmla="*/ 54 h 767"/>
                <a:gd name="T16" fmla="*/ 170 w 314"/>
                <a:gd name="T17" fmla="*/ 54 h 767"/>
                <a:gd name="T18" fmla="*/ 150 w 314"/>
                <a:gd name="T19" fmla="*/ 169 h 767"/>
                <a:gd name="T20" fmla="*/ 110 w 314"/>
                <a:gd name="T21" fmla="*/ 225 h 767"/>
                <a:gd name="T22" fmla="*/ 54 w 314"/>
                <a:gd name="T23" fmla="*/ 383 h 767"/>
                <a:gd name="T24" fmla="*/ 82 w 314"/>
                <a:gd name="T25" fmla="*/ 555 h 767"/>
                <a:gd name="T26" fmla="*/ 40 w 314"/>
                <a:gd name="T27" fmla="*/ 679 h 767"/>
                <a:gd name="T28" fmla="*/ 0 w 314"/>
                <a:gd name="T29" fmla="*/ 767 h 767"/>
                <a:gd name="T30" fmla="*/ 108 w 314"/>
                <a:gd name="T31" fmla="*/ 767 h 767"/>
                <a:gd name="T32" fmla="*/ 120 w 314"/>
                <a:gd name="T33" fmla="*/ 611 h 767"/>
                <a:gd name="T34" fmla="*/ 148 w 314"/>
                <a:gd name="T35" fmla="*/ 499 h 767"/>
                <a:gd name="T36" fmla="*/ 160 w 314"/>
                <a:gd name="T37" fmla="*/ 367 h 767"/>
                <a:gd name="T38" fmla="*/ 218 w 314"/>
                <a:gd name="T39" fmla="*/ 327 h 767"/>
                <a:gd name="T40" fmla="*/ 238 w 314"/>
                <a:gd name="T41" fmla="*/ 221 h 767"/>
                <a:gd name="T42" fmla="*/ 296 w 314"/>
                <a:gd name="T43" fmla="*/ 135 h 767"/>
                <a:gd name="T44" fmla="*/ 314 w 314"/>
                <a:gd name="T45" fmla="*/ 0 h 767"/>
                <a:gd name="T46" fmla="*/ 302 w 314"/>
                <a:gd name="T47" fmla="*/ 0 h 767"/>
                <a:gd name="T48" fmla="*/ 296 w 314"/>
                <a:gd name="T49" fmla="*/ 0 h 767"/>
                <a:gd name="T50" fmla="*/ 290 w 314"/>
                <a:gd name="T51" fmla="*/ 0 h 767"/>
                <a:gd name="T52" fmla="*/ 284 w 314"/>
                <a:gd name="T53" fmla="*/ 6 h 767"/>
                <a:gd name="T54" fmla="*/ 284 w 314"/>
                <a:gd name="T55" fmla="*/ 6 h 767"/>
                <a:gd name="T56" fmla="*/ 284 w 314"/>
                <a:gd name="T57" fmla="*/ 6 h 767"/>
                <a:gd name="T58" fmla="*/ 284 w 314"/>
                <a:gd name="T59" fmla="*/ 6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5848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>
                <a:gd name="T0" fmla="*/ 257 w 275"/>
                <a:gd name="T1" fmla="*/ 12 h 623"/>
                <a:gd name="T2" fmla="*/ 239 w 275"/>
                <a:gd name="T3" fmla="*/ 6 h 623"/>
                <a:gd name="T4" fmla="*/ 203 w 275"/>
                <a:gd name="T5" fmla="*/ 6 h 623"/>
                <a:gd name="T6" fmla="*/ 203 w 275"/>
                <a:gd name="T7" fmla="*/ 6 h 623"/>
                <a:gd name="T8" fmla="*/ 197 w 275"/>
                <a:gd name="T9" fmla="*/ 6 h 623"/>
                <a:gd name="T10" fmla="*/ 185 w 275"/>
                <a:gd name="T11" fmla="*/ 0 h 623"/>
                <a:gd name="T12" fmla="*/ 173 w 275"/>
                <a:gd name="T13" fmla="*/ 0 h 623"/>
                <a:gd name="T14" fmla="*/ 166 w 275"/>
                <a:gd name="T15" fmla="*/ 0 h 623"/>
                <a:gd name="T16" fmla="*/ 160 w 275"/>
                <a:gd name="T17" fmla="*/ 0 h 623"/>
                <a:gd name="T18" fmla="*/ 144 w 275"/>
                <a:gd name="T19" fmla="*/ 117 h 623"/>
                <a:gd name="T20" fmla="*/ 128 w 275"/>
                <a:gd name="T21" fmla="*/ 185 h 623"/>
                <a:gd name="T22" fmla="*/ 58 w 275"/>
                <a:gd name="T23" fmla="*/ 299 h 623"/>
                <a:gd name="T24" fmla="*/ 54 w 275"/>
                <a:gd name="T25" fmla="*/ 441 h 623"/>
                <a:gd name="T26" fmla="*/ 24 w 275"/>
                <a:gd name="T27" fmla="*/ 523 h 623"/>
                <a:gd name="T28" fmla="*/ 0 w 275"/>
                <a:gd name="T29" fmla="*/ 623 h 623"/>
                <a:gd name="T30" fmla="*/ 78 w 275"/>
                <a:gd name="T31" fmla="*/ 623 h 623"/>
                <a:gd name="T32" fmla="*/ 92 w 275"/>
                <a:gd name="T33" fmla="*/ 555 h 623"/>
                <a:gd name="T34" fmla="*/ 134 w 275"/>
                <a:gd name="T35" fmla="*/ 447 h 623"/>
                <a:gd name="T36" fmla="*/ 158 w 275"/>
                <a:gd name="T37" fmla="*/ 315 h 623"/>
                <a:gd name="T38" fmla="*/ 184 w 275"/>
                <a:gd name="T39" fmla="*/ 257 h 623"/>
                <a:gd name="T40" fmla="*/ 216 w 275"/>
                <a:gd name="T41" fmla="*/ 211 h 623"/>
                <a:gd name="T42" fmla="*/ 222 w 275"/>
                <a:gd name="T43" fmla="*/ 145 h 623"/>
                <a:gd name="T44" fmla="*/ 240 w 275"/>
                <a:gd name="T45" fmla="*/ 111 h 623"/>
                <a:gd name="T46" fmla="*/ 262 w 275"/>
                <a:gd name="T47" fmla="*/ 79 h 623"/>
                <a:gd name="T48" fmla="*/ 275 w 275"/>
                <a:gd name="T49" fmla="*/ 6 h 623"/>
                <a:gd name="T50" fmla="*/ 263 w 275"/>
                <a:gd name="T51" fmla="*/ 12 h 623"/>
                <a:gd name="T52" fmla="*/ 257 w 275"/>
                <a:gd name="T53" fmla="*/ 12 h 623"/>
                <a:gd name="T54" fmla="*/ 257 w 275"/>
                <a:gd name="T55" fmla="*/ 12 h 623"/>
                <a:gd name="T56" fmla="*/ 257 w 275"/>
                <a:gd name="T57" fmla="*/ 1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5849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>
                <a:gd name="T0" fmla="*/ 171 w 213"/>
                <a:gd name="T1" fmla="*/ 12 h 611"/>
                <a:gd name="T2" fmla="*/ 159 w 213"/>
                <a:gd name="T3" fmla="*/ 24 h 611"/>
                <a:gd name="T4" fmla="*/ 153 w 213"/>
                <a:gd name="T5" fmla="*/ 36 h 611"/>
                <a:gd name="T6" fmla="*/ 128 w 213"/>
                <a:gd name="T7" fmla="*/ 60 h 611"/>
                <a:gd name="T8" fmla="*/ 110 w 213"/>
                <a:gd name="T9" fmla="*/ 83 h 611"/>
                <a:gd name="T10" fmla="*/ 86 w 213"/>
                <a:gd name="T11" fmla="*/ 119 h 611"/>
                <a:gd name="T12" fmla="*/ 68 w 213"/>
                <a:gd name="T13" fmla="*/ 167 h 611"/>
                <a:gd name="T14" fmla="*/ 68 w 213"/>
                <a:gd name="T15" fmla="*/ 221 h 611"/>
                <a:gd name="T16" fmla="*/ 68 w 213"/>
                <a:gd name="T17" fmla="*/ 227 h 611"/>
                <a:gd name="T18" fmla="*/ 68 w 213"/>
                <a:gd name="T19" fmla="*/ 233 h 611"/>
                <a:gd name="T20" fmla="*/ 68 w 213"/>
                <a:gd name="T21" fmla="*/ 239 h 611"/>
                <a:gd name="T22" fmla="*/ 68 w 213"/>
                <a:gd name="T23" fmla="*/ 245 h 611"/>
                <a:gd name="T24" fmla="*/ 68 w 213"/>
                <a:gd name="T25" fmla="*/ 251 h 611"/>
                <a:gd name="T26" fmla="*/ 68 w 213"/>
                <a:gd name="T27" fmla="*/ 251 h 611"/>
                <a:gd name="T28" fmla="*/ 68 w 213"/>
                <a:gd name="T29" fmla="*/ 257 h 611"/>
                <a:gd name="T30" fmla="*/ 68 w 213"/>
                <a:gd name="T31" fmla="*/ 269 h 611"/>
                <a:gd name="T32" fmla="*/ 74 w 213"/>
                <a:gd name="T33" fmla="*/ 287 h 611"/>
                <a:gd name="T34" fmla="*/ 80 w 213"/>
                <a:gd name="T35" fmla="*/ 305 h 611"/>
                <a:gd name="T36" fmla="*/ 86 w 213"/>
                <a:gd name="T37" fmla="*/ 311 h 611"/>
                <a:gd name="T38" fmla="*/ 86 w 213"/>
                <a:gd name="T39" fmla="*/ 311 h 611"/>
                <a:gd name="T40" fmla="*/ 92 w 213"/>
                <a:gd name="T41" fmla="*/ 317 h 611"/>
                <a:gd name="T42" fmla="*/ 92 w 213"/>
                <a:gd name="T43" fmla="*/ 323 h 611"/>
                <a:gd name="T44" fmla="*/ 92 w 213"/>
                <a:gd name="T45" fmla="*/ 323 h 611"/>
                <a:gd name="T46" fmla="*/ 24 w 213"/>
                <a:gd name="T47" fmla="*/ 437 h 611"/>
                <a:gd name="T48" fmla="*/ 18 w 213"/>
                <a:gd name="T49" fmla="*/ 471 h 611"/>
                <a:gd name="T50" fmla="*/ 0 w 213"/>
                <a:gd name="T51" fmla="*/ 547 h 611"/>
                <a:gd name="T52" fmla="*/ 50 w 213"/>
                <a:gd name="T53" fmla="*/ 611 h 611"/>
                <a:gd name="T54" fmla="*/ 114 w 213"/>
                <a:gd name="T55" fmla="*/ 611 h 611"/>
                <a:gd name="T56" fmla="*/ 104 w 213"/>
                <a:gd name="T57" fmla="*/ 555 h 611"/>
                <a:gd name="T58" fmla="*/ 120 w 213"/>
                <a:gd name="T59" fmla="*/ 515 h 611"/>
                <a:gd name="T60" fmla="*/ 150 w 213"/>
                <a:gd name="T61" fmla="*/ 449 h 611"/>
                <a:gd name="T62" fmla="*/ 166 w 213"/>
                <a:gd name="T63" fmla="*/ 377 h 611"/>
                <a:gd name="T64" fmla="*/ 156 w 213"/>
                <a:gd name="T65" fmla="*/ 295 h 611"/>
                <a:gd name="T66" fmla="*/ 170 w 213"/>
                <a:gd name="T67" fmla="*/ 203 h 611"/>
                <a:gd name="T68" fmla="*/ 212 w 213"/>
                <a:gd name="T69" fmla="*/ 95 h 611"/>
                <a:gd name="T70" fmla="*/ 213 w 213"/>
                <a:gd name="T71" fmla="*/ 0 h 611"/>
                <a:gd name="T72" fmla="*/ 207 w 213"/>
                <a:gd name="T73" fmla="*/ 0 h 611"/>
                <a:gd name="T74" fmla="*/ 201 w 213"/>
                <a:gd name="T75" fmla="*/ 0 h 611"/>
                <a:gd name="T76" fmla="*/ 195 w 213"/>
                <a:gd name="T77" fmla="*/ 0 h 611"/>
                <a:gd name="T78" fmla="*/ 189 w 213"/>
                <a:gd name="T79" fmla="*/ 0 h 611"/>
                <a:gd name="T80" fmla="*/ 183 w 213"/>
                <a:gd name="T81" fmla="*/ 6 h 611"/>
                <a:gd name="T82" fmla="*/ 177 w 213"/>
                <a:gd name="T83" fmla="*/ 6 h 611"/>
                <a:gd name="T84" fmla="*/ 171 w 213"/>
                <a:gd name="T85" fmla="*/ 12 h 611"/>
                <a:gd name="T86" fmla="*/ 171 w 213"/>
                <a:gd name="T87" fmla="*/ 12 h 611"/>
                <a:gd name="T88" fmla="*/ 171 w 213"/>
                <a:gd name="T89" fmla="*/ 12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5850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>
                <a:gd name="T0" fmla="*/ 149 w 167"/>
                <a:gd name="T1" fmla="*/ 60 h 384"/>
                <a:gd name="T2" fmla="*/ 119 w 167"/>
                <a:gd name="T3" fmla="*/ 30 h 384"/>
                <a:gd name="T4" fmla="*/ 89 w 167"/>
                <a:gd name="T5" fmla="*/ 12 h 384"/>
                <a:gd name="T6" fmla="*/ 59 w 167"/>
                <a:gd name="T7" fmla="*/ 0 h 384"/>
                <a:gd name="T8" fmla="*/ 54 w 167"/>
                <a:gd name="T9" fmla="*/ 70 h 384"/>
                <a:gd name="T10" fmla="*/ 46 w 167"/>
                <a:gd name="T11" fmla="*/ 112 h 384"/>
                <a:gd name="T12" fmla="*/ 52 w 167"/>
                <a:gd name="T13" fmla="*/ 168 h 384"/>
                <a:gd name="T14" fmla="*/ 24 w 167"/>
                <a:gd name="T15" fmla="*/ 194 h 384"/>
                <a:gd name="T16" fmla="*/ 16 w 167"/>
                <a:gd name="T17" fmla="*/ 258 h 384"/>
                <a:gd name="T18" fmla="*/ 2 w 167"/>
                <a:gd name="T19" fmla="*/ 300 h 384"/>
                <a:gd name="T20" fmla="*/ 0 w 167"/>
                <a:gd name="T21" fmla="*/ 352 h 384"/>
                <a:gd name="T22" fmla="*/ 47 w 167"/>
                <a:gd name="T23" fmla="*/ 384 h 384"/>
                <a:gd name="T24" fmla="*/ 149 w 167"/>
                <a:gd name="T25" fmla="*/ 384 h 384"/>
                <a:gd name="T26" fmla="*/ 134 w 167"/>
                <a:gd name="T27" fmla="*/ 350 h 384"/>
                <a:gd name="T28" fmla="*/ 104 w 167"/>
                <a:gd name="T29" fmla="*/ 324 h 384"/>
                <a:gd name="T30" fmla="*/ 138 w 167"/>
                <a:gd name="T31" fmla="*/ 274 h 384"/>
                <a:gd name="T32" fmla="*/ 122 w 167"/>
                <a:gd name="T33" fmla="*/ 220 h 384"/>
                <a:gd name="T34" fmla="*/ 132 w 167"/>
                <a:gd name="T35" fmla="*/ 186 h 384"/>
                <a:gd name="T36" fmla="*/ 140 w 167"/>
                <a:gd name="T37" fmla="*/ 154 h 384"/>
                <a:gd name="T38" fmla="*/ 167 w 167"/>
                <a:gd name="T39" fmla="*/ 90 h 384"/>
                <a:gd name="T40" fmla="*/ 149 w 167"/>
                <a:gd name="T41" fmla="*/ 60 h 384"/>
                <a:gd name="T42" fmla="*/ 149 w 167"/>
                <a:gd name="T43" fmla="*/ 60 h 384"/>
                <a:gd name="T44" fmla="*/ 149 w 167"/>
                <a:gd name="T45" fmla="*/ 6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5851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>
                <a:gd name="T0" fmla="*/ 136 w 166"/>
                <a:gd name="T1" fmla="*/ 12 h 300"/>
                <a:gd name="T2" fmla="*/ 100 w 166"/>
                <a:gd name="T3" fmla="*/ 0 h 300"/>
                <a:gd name="T4" fmla="*/ 78 w 166"/>
                <a:gd name="T5" fmla="*/ 64 h 300"/>
                <a:gd name="T6" fmla="*/ 70 w 166"/>
                <a:gd name="T7" fmla="*/ 126 h 300"/>
                <a:gd name="T8" fmla="*/ 46 w 166"/>
                <a:gd name="T9" fmla="*/ 184 h 300"/>
                <a:gd name="T10" fmla="*/ 58 w 166"/>
                <a:gd name="T11" fmla="*/ 232 h 300"/>
                <a:gd name="T12" fmla="*/ 38 w 166"/>
                <a:gd name="T13" fmla="*/ 268 h 300"/>
                <a:gd name="T14" fmla="*/ 0 w 166"/>
                <a:gd name="T15" fmla="*/ 300 h 300"/>
                <a:gd name="T16" fmla="*/ 160 w 166"/>
                <a:gd name="T17" fmla="*/ 300 h 300"/>
                <a:gd name="T18" fmla="*/ 136 w 166"/>
                <a:gd name="T19" fmla="*/ 272 h 300"/>
                <a:gd name="T20" fmla="*/ 98 w 166"/>
                <a:gd name="T21" fmla="*/ 234 h 300"/>
                <a:gd name="T22" fmla="*/ 130 w 166"/>
                <a:gd name="T23" fmla="*/ 188 h 300"/>
                <a:gd name="T24" fmla="*/ 138 w 166"/>
                <a:gd name="T25" fmla="*/ 134 h 300"/>
                <a:gd name="T26" fmla="*/ 144 w 166"/>
                <a:gd name="T27" fmla="*/ 94 h 300"/>
                <a:gd name="T28" fmla="*/ 164 w 166"/>
                <a:gd name="T29" fmla="*/ 60 h 300"/>
                <a:gd name="T30" fmla="*/ 166 w 166"/>
                <a:gd name="T31" fmla="*/ 0 h 300"/>
                <a:gd name="T32" fmla="*/ 136 w 166"/>
                <a:gd name="T33" fmla="*/ 12 h 300"/>
                <a:gd name="T34" fmla="*/ 136 w 166"/>
                <a:gd name="T35" fmla="*/ 12 h 300"/>
                <a:gd name="T36" fmla="*/ 136 w 166"/>
                <a:gd name="T37" fmla="*/ 1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5852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>
                <a:gd name="T0" fmla="*/ 201 w 237"/>
                <a:gd name="T1" fmla="*/ 0 h 282"/>
                <a:gd name="T2" fmla="*/ 183 w 237"/>
                <a:gd name="T3" fmla="*/ 0 h 282"/>
                <a:gd name="T4" fmla="*/ 158 w 237"/>
                <a:gd name="T5" fmla="*/ 50 h 282"/>
                <a:gd name="T6" fmla="*/ 148 w 237"/>
                <a:gd name="T7" fmla="*/ 92 h 282"/>
                <a:gd name="T8" fmla="*/ 120 w 237"/>
                <a:gd name="T9" fmla="*/ 144 h 282"/>
                <a:gd name="T10" fmla="*/ 82 w 237"/>
                <a:gd name="T11" fmla="*/ 182 h 282"/>
                <a:gd name="T12" fmla="*/ 60 w 237"/>
                <a:gd name="T13" fmla="*/ 232 h 282"/>
                <a:gd name="T14" fmla="*/ 0 w 237"/>
                <a:gd name="T15" fmla="*/ 282 h 282"/>
                <a:gd name="T16" fmla="*/ 128 w 237"/>
                <a:gd name="T17" fmla="*/ 282 h 282"/>
                <a:gd name="T18" fmla="*/ 154 w 237"/>
                <a:gd name="T19" fmla="*/ 254 h 282"/>
                <a:gd name="T20" fmla="*/ 158 w 237"/>
                <a:gd name="T21" fmla="*/ 196 h 282"/>
                <a:gd name="T22" fmla="*/ 188 w 237"/>
                <a:gd name="T23" fmla="*/ 148 h 282"/>
                <a:gd name="T24" fmla="*/ 196 w 237"/>
                <a:gd name="T25" fmla="*/ 70 h 282"/>
                <a:gd name="T26" fmla="*/ 237 w 237"/>
                <a:gd name="T27" fmla="*/ 0 h 282"/>
                <a:gd name="T28" fmla="*/ 201 w 237"/>
                <a:gd name="T29" fmla="*/ 0 h 282"/>
                <a:gd name="T30" fmla="*/ 201 w 237"/>
                <a:gd name="T31" fmla="*/ 0 h 282"/>
                <a:gd name="T32" fmla="*/ 201 w 237"/>
                <a:gd name="T3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5853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>
                <a:gd name="T0" fmla="*/ 167 w 196"/>
                <a:gd name="T1" fmla="*/ 54 h 234"/>
                <a:gd name="T2" fmla="*/ 113 w 196"/>
                <a:gd name="T3" fmla="*/ 24 h 234"/>
                <a:gd name="T4" fmla="*/ 83 w 196"/>
                <a:gd name="T5" fmla="*/ 0 h 234"/>
                <a:gd name="T6" fmla="*/ 80 w 196"/>
                <a:gd name="T7" fmla="*/ 62 h 234"/>
                <a:gd name="T8" fmla="*/ 58 w 196"/>
                <a:gd name="T9" fmla="*/ 100 h 234"/>
                <a:gd name="T10" fmla="*/ 54 w 196"/>
                <a:gd name="T11" fmla="*/ 160 h 234"/>
                <a:gd name="T12" fmla="*/ 36 w 196"/>
                <a:gd name="T13" fmla="*/ 202 h 234"/>
                <a:gd name="T14" fmla="*/ 0 w 196"/>
                <a:gd name="T15" fmla="*/ 234 h 234"/>
                <a:gd name="T16" fmla="*/ 146 w 196"/>
                <a:gd name="T17" fmla="*/ 234 h 234"/>
                <a:gd name="T18" fmla="*/ 170 w 196"/>
                <a:gd name="T19" fmla="*/ 198 h 234"/>
                <a:gd name="T20" fmla="*/ 158 w 196"/>
                <a:gd name="T21" fmla="*/ 138 h 234"/>
                <a:gd name="T22" fmla="*/ 196 w 196"/>
                <a:gd name="T23" fmla="*/ 100 h 234"/>
                <a:gd name="T24" fmla="*/ 191 w 196"/>
                <a:gd name="T25" fmla="*/ 54 h 234"/>
                <a:gd name="T26" fmla="*/ 167 w 196"/>
                <a:gd name="T27" fmla="*/ 54 h 234"/>
                <a:gd name="T28" fmla="*/ 167 w 196"/>
                <a:gd name="T29" fmla="*/ 54 h 234"/>
                <a:gd name="T30" fmla="*/ 167 w 196"/>
                <a:gd name="T31" fmla="*/ 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5854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>
                <a:gd name="T0" fmla="*/ 190 w 190"/>
                <a:gd name="T1" fmla="*/ 0 h 252"/>
                <a:gd name="T2" fmla="*/ 166 w 190"/>
                <a:gd name="T3" fmla="*/ 0 h 252"/>
                <a:gd name="T4" fmla="*/ 158 w 190"/>
                <a:gd name="T5" fmla="*/ 38 h 252"/>
                <a:gd name="T6" fmla="*/ 138 w 190"/>
                <a:gd name="T7" fmla="*/ 120 h 252"/>
                <a:gd name="T8" fmla="*/ 94 w 190"/>
                <a:gd name="T9" fmla="*/ 180 h 252"/>
                <a:gd name="T10" fmla="*/ 62 w 190"/>
                <a:gd name="T11" fmla="*/ 234 h 252"/>
                <a:gd name="T12" fmla="*/ 0 w 190"/>
                <a:gd name="T13" fmla="*/ 252 h 252"/>
                <a:gd name="T14" fmla="*/ 128 w 190"/>
                <a:gd name="T15" fmla="*/ 252 h 252"/>
                <a:gd name="T16" fmla="*/ 142 w 190"/>
                <a:gd name="T17" fmla="*/ 188 h 252"/>
                <a:gd name="T18" fmla="*/ 186 w 190"/>
                <a:gd name="T19" fmla="*/ 90 h 252"/>
                <a:gd name="T20" fmla="*/ 190 w 190"/>
                <a:gd name="T21" fmla="*/ 38 h 252"/>
                <a:gd name="T22" fmla="*/ 190 w 190"/>
                <a:gd name="T23" fmla="*/ 0 h 252"/>
                <a:gd name="T24" fmla="*/ 190 w 190"/>
                <a:gd name="T25" fmla="*/ 0 h 252"/>
                <a:gd name="T26" fmla="*/ 190 w 190"/>
                <a:gd name="T27" fmla="*/ 0 h 252"/>
                <a:gd name="T28" fmla="*/ 190 w 190"/>
                <a:gd name="T2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5855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>
                <a:gd name="T0" fmla="*/ 197 w 230"/>
                <a:gd name="T1" fmla="*/ 0 h 132"/>
                <a:gd name="T2" fmla="*/ 191 w 230"/>
                <a:gd name="T3" fmla="*/ 0 h 132"/>
                <a:gd name="T4" fmla="*/ 185 w 230"/>
                <a:gd name="T5" fmla="*/ 0 h 132"/>
                <a:gd name="T6" fmla="*/ 173 w 230"/>
                <a:gd name="T7" fmla="*/ 0 h 132"/>
                <a:gd name="T8" fmla="*/ 161 w 230"/>
                <a:gd name="T9" fmla="*/ 0 h 132"/>
                <a:gd name="T10" fmla="*/ 155 w 230"/>
                <a:gd name="T11" fmla="*/ 0 h 132"/>
                <a:gd name="T12" fmla="*/ 138 w 230"/>
                <a:gd name="T13" fmla="*/ 6 h 132"/>
                <a:gd name="T14" fmla="*/ 132 w 230"/>
                <a:gd name="T15" fmla="*/ 6 h 132"/>
                <a:gd name="T16" fmla="*/ 35 w 230"/>
                <a:gd name="T17" fmla="*/ 18 h 132"/>
                <a:gd name="T18" fmla="*/ 11 w 230"/>
                <a:gd name="T19" fmla="*/ 30 h 132"/>
                <a:gd name="T20" fmla="*/ 23 w 230"/>
                <a:gd name="T21" fmla="*/ 54 h 132"/>
                <a:gd name="T22" fmla="*/ 0 w 230"/>
                <a:gd name="T23" fmla="*/ 100 h 132"/>
                <a:gd name="T24" fmla="*/ 0 w 230"/>
                <a:gd name="T25" fmla="*/ 132 h 132"/>
                <a:gd name="T26" fmla="*/ 162 w 230"/>
                <a:gd name="T27" fmla="*/ 132 h 132"/>
                <a:gd name="T28" fmla="*/ 204 w 230"/>
                <a:gd name="T29" fmla="*/ 88 h 132"/>
                <a:gd name="T30" fmla="*/ 230 w 230"/>
                <a:gd name="T31" fmla="*/ 46 h 132"/>
                <a:gd name="T32" fmla="*/ 214 w 230"/>
                <a:gd name="T33" fmla="*/ 24 h 132"/>
                <a:gd name="T34" fmla="*/ 215 w 230"/>
                <a:gd name="T35" fmla="*/ 0 h 132"/>
                <a:gd name="T36" fmla="*/ 209 w 230"/>
                <a:gd name="T37" fmla="*/ 0 h 132"/>
                <a:gd name="T38" fmla="*/ 203 w 230"/>
                <a:gd name="T39" fmla="*/ 0 h 132"/>
                <a:gd name="T40" fmla="*/ 203 w 230"/>
                <a:gd name="T41" fmla="*/ 0 h 132"/>
                <a:gd name="T42" fmla="*/ 197 w 230"/>
                <a:gd name="T43" fmla="*/ 0 h 132"/>
                <a:gd name="T44" fmla="*/ 197 w 230"/>
                <a:gd name="T45" fmla="*/ 0 h 132"/>
                <a:gd name="T46" fmla="*/ 197 w 230"/>
                <a:gd name="T4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5856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>
                <a:gd name="T0" fmla="*/ 71 w 89"/>
                <a:gd name="T1" fmla="*/ 0 h 102"/>
                <a:gd name="T2" fmla="*/ 66 w 89"/>
                <a:gd name="T3" fmla="*/ 48 h 102"/>
                <a:gd name="T4" fmla="*/ 30 w 89"/>
                <a:gd name="T5" fmla="*/ 72 h 102"/>
                <a:gd name="T6" fmla="*/ 0 w 89"/>
                <a:gd name="T7" fmla="*/ 102 h 102"/>
                <a:gd name="T8" fmla="*/ 66 w 89"/>
                <a:gd name="T9" fmla="*/ 102 h 102"/>
                <a:gd name="T10" fmla="*/ 88 w 89"/>
                <a:gd name="T11" fmla="*/ 56 h 102"/>
                <a:gd name="T12" fmla="*/ 89 w 89"/>
                <a:gd name="T13" fmla="*/ 6 h 102"/>
                <a:gd name="T14" fmla="*/ 71 w 89"/>
                <a:gd name="T15" fmla="*/ 0 h 102"/>
                <a:gd name="T16" fmla="*/ 71 w 89"/>
                <a:gd name="T17" fmla="*/ 0 h 102"/>
                <a:gd name="T18" fmla="*/ 71 w 89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5857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>
                <a:gd name="T0" fmla="*/ 278 w 278"/>
                <a:gd name="T1" fmla="*/ 24 h 953"/>
                <a:gd name="T2" fmla="*/ 272 w 278"/>
                <a:gd name="T3" fmla="*/ 24 h 953"/>
                <a:gd name="T4" fmla="*/ 272 w 278"/>
                <a:gd name="T5" fmla="*/ 18 h 953"/>
                <a:gd name="T6" fmla="*/ 266 w 278"/>
                <a:gd name="T7" fmla="*/ 18 h 953"/>
                <a:gd name="T8" fmla="*/ 254 w 278"/>
                <a:gd name="T9" fmla="*/ 12 h 953"/>
                <a:gd name="T10" fmla="*/ 236 w 278"/>
                <a:gd name="T11" fmla="*/ 6 h 953"/>
                <a:gd name="T12" fmla="*/ 212 w 278"/>
                <a:gd name="T13" fmla="*/ 0 h 953"/>
                <a:gd name="T14" fmla="*/ 206 w 278"/>
                <a:gd name="T15" fmla="*/ 6 h 953"/>
                <a:gd name="T16" fmla="*/ 198 w 278"/>
                <a:gd name="T17" fmla="*/ 129 h 953"/>
                <a:gd name="T18" fmla="*/ 184 w 278"/>
                <a:gd name="T19" fmla="*/ 209 h 953"/>
                <a:gd name="T20" fmla="*/ 182 w 278"/>
                <a:gd name="T21" fmla="*/ 249 h 953"/>
                <a:gd name="T22" fmla="*/ 200 w 278"/>
                <a:gd name="T23" fmla="*/ 339 h 953"/>
                <a:gd name="T24" fmla="*/ 186 w 278"/>
                <a:gd name="T25" fmla="*/ 481 h 953"/>
                <a:gd name="T26" fmla="*/ 176 w 278"/>
                <a:gd name="T27" fmla="*/ 521 h 953"/>
                <a:gd name="T28" fmla="*/ 156 w 278"/>
                <a:gd name="T29" fmla="*/ 601 h 953"/>
                <a:gd name="T30" fmla="*/ 172 w 278"/>
                <a:gd name="T31" fmla="*/ 681 h 953"/>
                <a:gd name="T32" fmla="*/ 138 w 278"/>
                <a:gd name="T33" fmla="*/ 765 h 953"/>
                <a:gd name="T34" fmla="*/ 96 w 278"/>
                <a:gd name="T35" fmla="*/ 847 h 953"/>
                <a:gd name="T36" fmla="*/ 50 w 278"/>
                <a:gd name="T37" fmla="*/ 899 h 953"/>
                <a:gd name="T38" fmla="*/ 0 w 278"/>
                <a:gd name="T39" fmla="*/ 953 h 953"/>
                <a:gd name="T40" fmla="*/ 278 w 278"/>
                <a:gd name="T41" fmla="*/ 953 h 953"/>
                <a:gd name="T42" fmla="*/ 278 w 278"/>
                <a:gd name="T43" fmla="*/ 24 h 953"/>
                <a:gd name="T44" fmla="*/ 278 w 278"/>
                <a:gd name="T45" fmla="*/ 24 h 953"/>
                <a:gd name="T46" fmla="*/ 278 w 278"/>
                <a:gd name="T47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</p:grpSp>
      <p:sp>
        <p:nvSpPr>
          <p:cNvPr id="3585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585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35860" name="Rectangle 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35861" name="Rectangle 2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35862" name="Rectangle 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4F6914B-2556-42D4-908C-B65EAEA72EBE}" type="slidenum">
              <a:rPr lang="ru-RU">
                <a:solidFill>
                  <a:srgbClr val="EAEAEA"/>
                </a:solidFill>
              </a:rPr>
              <a:pPr/>
              <a:t>‹#›</a:t>
            </a:fld>
            <a:endParaRPr lang="ru-RU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5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21F93-A25F-48E1-B3EF-1F2CA1DDB4C1}" type="slidenum">
              <a:rPr lang="ru-RU">
                <a:solidFill>
                  <a:srgbClr val="EAEAEA"/>
                </a:solidFill>
              </a:rPr>
              <a:pPr/>
              <a:t>‹#›</a:t>
            </a:fld>
            <a:endParaRPr lang="ru-RU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92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F7A212-FB73-40ED-AF4D-C59FE0B10E58}" type="slidenum">
              <a:rPr lang="ru-RU">
                <a:solidFill>
                  <a:srgbClr val="EAEAEA"/>
                </a:solidFill>
              </a:rPr>
              <a:pPr/>
              <a:t>‹#›</a:t>
            </a:fld>
            <a:endParaRPr lang="ru-RU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3BC2AC-A836-4F9A-9071-00B16A92E102}" type="slidenum">
              <a:rPr lang="ru-RU">
                <a:solidFill>
                  <a:srgbClr val="EAEAEA"/>
                </a:solidFill>
              </a:rPr>
              <a:pPr/>
              <a:t>‹#›</a:t>
            </a:fld>
            <a:endParaRPr lang="ru-RU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45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C4C30-EF3A-4218-820A-57CB9A1651E7}" type="slidenum">
              <a:rPr lang="ru-RU">
                <a:solidFill>
                  <a:srgbClr val="EAEAEA"/>
                </a:solidFill>
              </a:rPr>
              <a:pPr/>
              <a:t>‹#›</a:t>
            </a:fld>
            <a:endParaRPr lang="ru-RU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59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19BD7-DC71-4F24-84C2-322291F642FD}" type="slidenum">
              <a:rPr lang="ru-RU">
                <a:solidFill>
                  <a:srgbClr val="EAEAEA"/>
                </a:solidFill>
              </a:rPr>
              <a:pPr/>
              <a:t>‹#›</a:t>
            </a:fld>
            <a:endParaRPr lang="ru-RU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3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3F764-F7DF-4CBD-82E9-5B093E6F0D0B}" type="slidenum">
              <a:rPr lang="ru-RU">
                <a:solidFill>
                  <a:srgbClr val="EAEAEA"/>
                </a:solidFill>
              </a:rPr>
              <a:pPr/>
              <a:t>‹#›</a:t>
            </a:fld>
            <a:endParaRPr lang="ru-RU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89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4A6729-2718-4B77-B043-2E8CF1051E24}" type="slidenum">
              <a:rPr lang="ru-RU">
                <a:solidFill>
                  <a:srgbClr val="EAEAEA"/>
                </a:solidFill>
              </a:rPr>
              <a:pPr/>
              <a:t>‹#›</a:t>
            </a:fld>
            <a:endParaRPr lang="ru-RU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95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ED574-FE5A-4C84-9E86-E7CD3AD1E924}" type="slidenum">
              <a:rPr lang="ru-RU">
                <a:solidFill>
                  <a:srgbClr val="EAEAEA"/>
                </a:solidFill>
              </a:rPr>
              <a:pPr/>
              <a:t>‹#›</a:t>
            </a:fld>
            <a:endParaRPr lang="ru-RU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94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243E68-72CA-4035-B6C1-AB77092C7CC9}" type="slidenum">
              <a:rPr lang="ru-RU">
                <a:solidFill>
                  <a:srgbClr val="EAEAEA"/>
                </a:solidFill>
              </a:rPr>
              <a:pPr/>
              <a:t>‹#›</a:t>
            </a:fld>
            <a:endParaRPr lang="ru-RU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06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E9DDA8-1CBD-4A46-8249-95235D151353}" type="slidenum">
              <a:rPr lang="ru-RU">
                <a:solidFill>
                  <a:srgbClr val="EAEAEA"/>
                </a:solidFill>
              </a:rPr>
              <a:pPr/>
              <a:t>‹#›</a:t>
            </a:fld>
            <a:endParaRPr lang="ru-RU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62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826970A-6AF1-4DD4-9338-CDF20AC605E5}" type="slidenum">
              <a:rPr lang="ru-RU">
                <a:solidFill>
                  <a:srgbClr val="EAEAEA"/>
                </a:solidFill>
              </a:rPr>
              <a:pPr/>
              <a:t>‹#›</a:t>
            </a:fld>
            <a:endParaRPr lang="ru-RU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10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4050864-BB60-47F1-B27F-E4F22A78D23D}" type="slidenum">
              <a:rPr lang="ru-RU">
                <a:solidFill>
                  <a:srgbClr val="EAEAEA"/>
                </a:solidFill>
              </a:rPr>
              <a:pPr/>
              <a:t>‹#›</a:t>
            </a:fld>
            <a:endParaRPr lang="ru-RU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32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AEA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67DB6EC-DC2E-4455-BB9F-BECD8B048575}" type="slidenum">
              <a:rPr lang="ru-RU">
                <a:solidFill>
                  <a:srgbClr val="EAEAEA"/>
                </a:solidFill>
              </a:rPr>
              <a:pPr/>
              <a:t>‹#›</a:t>
            </a:fld>
            <a:endParaRPr lang="ru-RU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09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40B09-19BC-4F5C-9DA2-FC53A106638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51ED1-63B1-4426-8467-70B21649FAA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55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A79E1-4E76-4A99-8F7E-F5FE23C3709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F45EF-D4F3-4A43-A8A7-7D52643193C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2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C8C85-22E6-4FCD-99A0-5791A15323F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C0D3F-19F7-4DEE-B0BF-8AA4C886B1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48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B799A-88E1-4D10-A99D-FB63ABED2E4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E7DCB-595F-4860-90A4-43E56914186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87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A2BF5-3896-44B8-8897-F02A0A12F7D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C7E87-8304-4E82-A1E3-2D5DE520F4D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87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AF3A6-641A-40E0-A72E-7FAA2A18EEC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D5623-A790-4EC7-9857-27D6E76E10F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02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5B279-9F32-4DEC-B928-911F73C966A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7EE89-5CBE-48E7-9692-8FB1665F5E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9357C-371B-4EFD-B183-5FFDBD043D2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2F489-B88E-4B32-88A5-9F71FA0D9F4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09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4A101-6468-4130-9332-51BB9AAA30C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34D6-9E3B-4B26-8F1B-A9CD75C350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04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03399-C28E-4F58-AEB5-8C58FC115AC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220AE-FDF6-4B04-99FB-EC372C00E2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85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56D1D-F43E-4895-B1A7-E958D9E13DC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17.11.2014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8074D-F14B-4386-A1B4-111A858E1CB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16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Зразок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Зразок тексту</a:t>
            </a:r>
          </a:p>
          <a:p>
            <a:pPr lvl="1"/>
            <a:r>
              <a:rPr lang="ru-RU" smtClean="0"/>
              <a:t>Другий рівень</a:t>
            </a:r>
          </a:p>
          <a:p>
            <a:pPr lvl="2"/>
            <a:r>
              <a:rPr lang="ru-RU" smtClean="0"/>
              <a:t>Третій рівень</a:t>
            </a:r>
          </a:p>
          <a:p>
            <a:pPr lvl="3"/>
            <a:r>
              <a:rPr lang="ru-RU" smtClean="0"/>
              <a:t>Четвертий рівень</a:t>
            </a:r>
          </a:p>
          <a:p>
            <a:pPr lvl="4"/>
            <a:r>
              <a:rPr lang="ru-RU" smtClean="0"/>
              <a:t>П'ятий рівень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algn="l" eaLnBrk="1" hangingPunct="1">
              <a:defRPr/>
            </a:pPr>
            <a:fld id="{B1B8C79C-330F-4119-B35C-4316DCC4D97C}" type="datetimeFigureOut">
              <a:rPr lang="ru-RU" b="0">
                <a:solidFill>
                  <a:srgbClr val="000000"/>
                </a:solidFill>
              </a:rPr>
              <a:pPr algn="l" eaLnBrk="1" hangingPunct="1">
                <a:defRPr/>
              </a:pPr>
              <a:t>17.11.2014</a:t>
            </a:fld>
            <a:endParaRPr lang="ru-RU" b="0">
              <a:solidFill>
                <a:srgbClr val="000000"/>
              </a:solidFill>
            </a:endParaRPr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eaLnBrk="1" hangingPunct="1">
              <a:defRPr/>
            </a:pPr>
            <a:endParaRPr lang="ru-RU" b="0">
              <a:solidFill>
                <a:srgbClr val="000000"/>
              </a:solidFill>
            </a:endParaRP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eaLnBrk="1" hangingPunct="1">
              <a:defRPr/>
            </a:pPr>
            <a:fld id="{7AF27520-A7B8-4A0C-A5E3-A80C4FFA54CE}" type="slidenum">
              <a:rPr lang="ru-RU" b="0">
                <a:solidFill>
                  <a:srgbClr val="000000"/>
                </a:solidFill>
              </a:rPr>
              <a:pPr eaLnBrk="1" hangingPunct="1">
                <a:defRPr/>
              </a:pPr>
              <a:t>‹#›</a:t>
            </a:fld>
            <a:endParaRPr lang="ru-RU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068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eaLnBrk="1" hangingPunct="1">
              <a:defRPr/>
            </a:pPr>
            <a:fld id="{396CABF1-C76C-4832-B199-77F1F7FBE99F}" type="datetime1">
              <a:rPr lang="ru-RU" b="0">
                <a:solidFill>
                  <a:srgbClr val="000000"/>
                </a:solidFill>
              </a:rPr>
              <a:pPr algn="l" eaLnBrk="1" hangingPunct="1">
                <a:defRPr/>
              </a:pPr>
              <a:t>17.11.2014</a:t>
            </a:fld>
            <a:endParaRPr lang="ru-RU" b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1" hangingPunct="1">
              <a:defRPr/>
            </a:pPr>
            <a:r>
              <a:rPr lang="ru-RU" b="0">
                <a:solidFill>
                  <a:srgbClr val="000000"/>
                </a:solidFill>
              </a:rPr>
              <a:t>Токаренко Н.І.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1" hangingPunct="1">
              <a:defRPr/>
            </a:pPr>
            <a:fld id="{10F09448-6832-480F-8CB9-A7BCB42BE2B5}" type="slidenum">
              <a:rPr lang="ru-RU" b="0">
                <a:solidFill>
                  <a:srgbClr val="000000"/>
                </a:solidFill>
              </a:rPr>
              <a:pPr eaLnBrk="1" hangingPunct="1">
                <a:defRPr/>
              </a:pPr>
              <a:t>‹#›</a:t>
            </a:fld>
            <a:endParaRPr lang="ru-RU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01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l" eaLnBrk="1" hangingPunct="1">
              <a:defRPr/>
            </a:pPr>
            <a:endParaRPr lang="ru-RU" sz="1800" b="0">
              <a:solidFill>
                <a:srgbClr val="FFFFFF"/>
              </a:solidFill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66564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eaLnBrk="1" hangingPunct="1">
                <a:defRPr/>
              </a:pPr>
              <a:endParaRPr lang="ru-RU" sz="1800" b="0">
                <a:solidFill>
                  <a:srgbClr val="FFFFFF"/>
                </a:solidFill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66566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67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68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69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70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71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72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73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74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75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76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66578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79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80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81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82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83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84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85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86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87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88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89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90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91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92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93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94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95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66597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98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599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00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01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02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03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04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05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06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07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08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09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10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11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12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13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66615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16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17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18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19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20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621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defRPr/>
                </a:pPr>
                <a:endParaRPr lang="ru-RU" sz="1800" b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66623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>
                    <a:defRPr/>
                  </a:pPr>
                  <a:endParaRPr lang="ru-RU" sz="1800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6624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>
                    <a:defRPr/>
                  </a:pPr>
                  <a:endParaRPr lang="ru-RU" sz="1800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6625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>
                    <a:defRPr/>
                  </a:pPr>
                  <a:endParaRPr lang="ru-RU" sz="1800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6626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>
                    <a:defRPr/>
                  </a:pPr>
                  <a:endParaRPr lang="ru-RU" sz="1800" b="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66627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Зразок заголовка</a:t>
            </a:r>
          </a:p>
        </p:txBody>
      </p:sp>
      <p:sp>
        <p:nvSpPr>
          <p:cNvPr id="66628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Зразок тексту</a:t>
            </a:r>
          </a:p>
          <a:p>
            <a:pPr lvl="1"/>
            <a:r>
              <a:rPr lang="ru-RU" smtClean="0"/>
              <a:t>Другий рівень</a:t>
            </a:r>
          </a:p>
          <a:p>
            <a:pPr lvl="2"/>
            <a:r>
              <a:rPr lang="ru-RU" smtClean="0"/>
              <a:t>Третій рівень</a:t>
            </a:r>
          </a:p>
          <a:p>
            <a:pPr lvl="3"/>
            <a:r>
              <a:rPr lang="ru-RU" smtClean="0"/>
              <a:t>Четвертий рівень</a:t>
            </a:r>
          </a:p>
          <a:p>
            <a:pPr lvl="4"/>
            <a:r>
              <a:rPr lang="ru-RU" smtClean="0"/>
              <a:t>П'ятий рівень</a:t>
            </a:r>
          </a:p>
        </p:txBody>
      </p:sp>
      <p:sp>
        <p:nvSpPr>
          <p:cNvPr id="66629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algn="l" eaLnBrk="1" hangingPunct="1">
              <a:defRPr/>
            </a:pPr>
            <a:fld id="{9F3374A0-5BF0-4D04-BFB8-4A46EDDF901F}" type="datetimeFigureOut">
              <a:rPr lang="ru-RU" b="0">
                <a:solidFill>
                  <a:srgbClr val="FFFFFF"/>
                </a:solidFill>
              </a:rPr>
              <a:pPr algn="l" eaLnBrk="1" hangingPunct="1">
                <a:defRPr/>
              </a:pPr>
              <a:t>17.11.2014</a:t>
            </a:fld>
            <a:endParaRPr lang="ru-RU" b="0">
              <a:solidFill>
                <a:srgbClr val="FFFFFF"/>
              </a:solidFill>
            </a:endParaRPr>
          </a:p>
        </p:txBody>
      </p:sp>
      <p:sp>
        <p:nvSpPr>
          <p:cNvPr id="66630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1" hangingPunct="1">
              <a:defRPr/>
            </a:pPr>
            <a:endParaRPr lang="ru-RU" b="0">
              <a:solidFill>
                <a:srgbClr val="FFFFFF"/>
              </a:solidFill>
            </a:endParaRPr>
          </a:p>
        </p:txBody>
      </p:sp>
      <p:sp>
        <p:nvSpPr>
          <p:cNvPr id="66631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1" hangingPunct="1">
              <a:defRPr/>
            </a:pPr>
            <a:fld id="{CE16B742-72E6-4B47-A6AA-B28C4487D6EC}" type="slidenum">
              <a:rPr lang="ru-RU" b="0">
                <a:solidFill>
                  <a:srgbClr val="FFFFFF"/>
                </a:solidFill>
              </a:rPr>
              <a:pPr eaLnBrk="1" hangingPunct="1">
                <a:defRPr/>
              </a:pPr>
              <a:t>‹#›</a:t>
            </a:fld>
            <a:endParaRPr lang="ru-RU" b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9066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2462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38162C-F160-424A-AAE6-DC697245ACB8}" type="datetimeFigureOut">
              <a:rPr lang="ru-RU" b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17.11.2014</a:t>
            </a:fld>
            <a:endParaRPr lang="ru-RU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4726551-979F-479F-855B-B5441FDF4CF6}" type="slidenum">
              <a:rPr lang="ru-RU" b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 b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>
                <a:solidFill>
                  <a:prstClr val="black"/>
                </a:solidFill>
                <a:latin typeface="Constant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403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</p:sldLayoutIdLst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A4186446-4E7D-4F6D-AE8F-E415111F611C}" type="datetimeFigureOut">
              <a:rPr lang="ru-RU" b="0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17.11.2014</a:t>
            </a:fld>
            <a:endParaRPr lang="ru-RU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endParaRPr lang="ru-RU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0067E0BE-A0E7-464D-B1DE-3F91A1172183}" type="slidenum">
              <a:rPr lang="ru-RU" b="0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‹#›</a:t>
            </a:fld>
            <a:endParaRPr lang="ru-RU" b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37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34819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768 w 2780"/>
                <a:gd name="T1" fmla="*/ 18 h 953"/>
                <a:gd name="T2" fmla="*/ 2678 w 2780"/>
                <a:gd name="T3" fmla="*/ 24 h 953"/>
                <a:gd name="T4" fmla="*/ 2613 w 2780"/>
                <a:gd name="T5" fmla="*/ 102 h 953"/>
                <a:gd name="T6" fmla="*/ 2511 w 2780"/>
                <a:gd name="T7" fmla="*/ 156 h 953"/>
                <a:gd name="T8" fmla="*/ 2505 w 2780"/>
                <a:gd name="T9" fmla="*/ 222 h 953"/>
                <a:gd name="T10" fmla="*/ 2487 w 2780"/>
                <a:gd name="T11" fmla="*/ 246 h 953"/>
                <a:gd name="T12" fmla="*/ 2469 w 2780"/>
                <a:gd name="T13" fmla="*/ 252 h 953"/>
                <a:gd name="T14" fmla="*/ 2397 w 2780"/>
                <a:gd name="T15" fmla="*/ 210 h 953"/>
                <a:gd name="T16" fmla="*/ 2260 w 2780"/>
                <a:gd name="T17" fmla="*/ 192 h 953"/>
                <a:gd name="T18" fmla="*/ 2236 w 2780"/>
                <a:gd name="T19" fmla="*/ 186 h 953"/>
                <a:gd name="T20" fmla="*/ 2218 w 2780"/>
                <a:gd name="T21" fmla="*/ 192 h 953"/>
                <a:gd name="T22" fmla="*/ 2146 w 2780"/>
                <a:gd name="T23" fmla="*/ 228 h 953"/>
                <a:gd name="T24" fmla="*/ 2110 w 2780"/>
                <a:gd name="T25" fmla="*/ 240 h 953"/>
                <a:gd name="T26" fmla="*/ 2086 w 2780"/>
                <a:gd name="T27" fmla="*/ 246 h 953"/>
                <a:gd name="T28" fmla="*/ 2074 w 2780"/>
                <a:gd name="T29" fmla="*/ 258 h 953"/>
                <a:gd name="T30" fmla="*/ 2074 w 2780"/>
                <a:gd name="T31" fmla="*/ 276 h 953"/>
                <a:gd name="T32" fmla="*/ 2051 w 2780"/>
                <a:gd name="T33" fmla="*/ 300 h 953"/>
                <a:gd name="T34" fmla="*/ 2033 w 2780"/>
                <a:gd name="T35" fmla="*/ 312 h 953"/>
                <a:gd name="T36" fmla="*/ 2021 w 2780"/>
                <a:gd name="T37" fmla="*/ 324 h 953"/>
                <a:gd name="T38" fmla="*/ 2009 w 2780"/>
                <a:gd name="T39" fmla="*/ 336 h 953"/>
                <a:gd name="T40" fmla="*/ 1979 w 2780"/>
                <a:gd name="T41" fmla="*/ 342 h 953"/>
                <a:gd name="T42" fmla="*/ 1913 w 2780"/>
                <a:gd name="T43" fmla="*/ 336 h 953"/>
                <a:gd name="T44" fmla="*/ 1877 w 2780"/>
                <a:gd name="T45" fmla="*/ 330 h 953"/>
                <a:gd name="T46" fmla="*/ 1865 w 2780"/>
                <a:gd name="T47" fmla="*/ 342 h 953"/>
                <a:gd name="T48" fmla="*/ 1853 w 2780"/>
                <a:gd name="T49" fmla="*/ 354 h 953"/>
                <a:gd name="T50" fmla="*/ 1823 w 2780"/>
                <a:gd name="T51" fmla="*/ 360 h 953"/>
                <a:gd name="T52" fmla="*/ 1764 w 2780"/>
                <a:gd name="T53" fmla="*/ 342 h 953"/>
                <a:gd name="T54" fmla="*/ 1740 w 2780"/>
                <a:gd name="T55" fmla="*/ 342 h 953"/>
                <a:gd name="T56" fmla="*/ 1716 w 2780"/>
                <a:gd name="T57" fmla="*/ 354 h 953"/>
                <a:gd name="T58" fmla="*/ 1656 w 2780"/>
                <a:gd name="T59" fmla="*/ 425 h 953"/>
                <a:gd name="T60" fmla="*/ 1614 w 2780"/>
                <a:gd name="T61" fmla="*/ 569 h 953"/>
                <a:gd name="T62" fmla="*/ 1614 w 2780"/>
                <a:gd name="T63" fmla="*/ 593 h 953"/>
                <a:gd name="T64" fmla="*/ 1620 w 2780"/>
                <a:gd name="T65" fmla="*/ 641 h 953"/>
                <a:gd name="T66" fmla="*/ 1638 w 2780"/>
                <a:gd name="T67" fmla="*/ 659 h 953"/>
                <a:gd name="T68" fmla="*/ 1632 w 2780"/>
                <a:gd name="T69" fmla="*/ 671 h 953"/>
                <a:gd name="T70" fmla="*/ 1620 w 2780"/>
                <a:gd name="T71" fmla="*/ 683 h 953"/>
                <a:gd name="T72" fmla="*/ 1542 w 2780"/>
                <a:gd name="T73" fmla="*/ 689 h 953"/>
                <a:gd name="T74" fmla="*/ 1465 w 2780"/>
                <a:gd name="T75" fmla="*/ 629 h 953"/>
                <a:gd name="T76" fmla="*/ 1333 w 2780"/>
                <a:gd name="T77" fmla="*/ 587 h 953"/>
                <a:gd name="T78" fmla="*/ 1184 w 2780"/>
                <a:gd name="T79" fmla="*/ 671 h 953"/>
                <a:gd name="T80" fmla="*/ 1016 w 2780"/>
                <a:gd name="T81" fmla="*/ 731 h 953"/>
                <a:gd name="T82" fmla="*/ 813 w 2780"/>
                <a:gd name="T83" fmla="*/ 743 h 953"/>
                <a:gd name="T84" fmla="*/ 628 w 2780"/>
                <a:gd name="T85" fmla="*/ 701 h 953"/>
                <a:gd name="T86" fmla="*/ 568 w 2780"/>
                <a:gd name="T87" fmla="*/ 695 h 953"/>
                <a:gd name="T88" fmla="*/ 556 w 2780"/>
                <a:gd name="T89" fmla="*/ 701 h 953"/>
                <a:gd name="T90" fmla="*/ 520 w 2780"/>
                <a:gd name="T91" fmla="*/ 731 h 953"/>
                <a:gd name="T92" fmla="*/ 436 w 2780"/>
                <a:gd name="T93" fmla="*/ 809 h 953"/>
                <a:gd name="T94" fmla="*/ 406 w 2780"/>
                <a:gd name="T95" fmla="*/ 821 h 953"/>
                <a:gd name="T96" fmla="*/ 382 w 2780"/>
                <a:gd name="T97" fmla="*/ 821 h 953"/>
                <a:gd name="T98" fmla="*/ 335 w 2780"/>
                <a:gd name="T99" fmla="*/ 827 h 953"/>
                <a:gd name="T100" fmla="*/ 209 w 2780"/>
                <a:gd name="T101" fmla="*/ 851 h 953"/>
                <a:gd name="T102" fmla="*/ 173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780 w 2780"/>
                <a:gd name="T115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4820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>
                <a:gd name="T0" fmla="*/ 12 w 12"/>
                <a:gd name="T1" fmla="*/ 18 h 18"/>
                <a:gd name="T2" fmla="*/ 12 w 12"/>
                <a:gd name="T3" fmla="*/ 12 h 18"/>
                <a:gd name="T4" fmla="*/ 6 w 12"/>
                <a:gd name="T5" fmla="*/ 6 h 18"/>
                <a:gd name="T6" fmla="*/ 6 w 12"/>
                <a:gd name="T7" fmla="*/ 6 h 18"/>
                <a:gd name="T8" fmla="*/ 0 w 12"/>
                <a:gd name="T9" fmla="*/ 0 h 18"/>
                <a:gd name="T10" fmla="*/ 12 w 12"/>
                <a:gd name="T11" fmla="*/ 18 h 18"/>
                <a:gd name="T12" fmla="*/ 12 w 12"/>
                <a:gd name="T13" fmla="*/ 18 h 18"/>
                <a:gd name="T14" fmla="*/ 12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4821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>
                <a:gd name="T0" fmla="*/ 0 w 6"/>
                <a:gd name="T1" fmla="*/ 12 h 18"/>
                <a:gd name="T2" fmla="*/ 6 w 6"/>
                <a:gd name="T3" fmla="*/ 18 h 18"/>
                <a:gd name="T4" fmla="*/ 0 w 6"/>
                <a:gd name="T5" fmla="*/ 0 h 18"/>
                <a:gd name="T6" fmla="*/ 0 w 6"/>
                <a:gd name="T7" fmla="*/ 12 h 18"/>
                <a:gd name="T8" fmla="*/ 0 w 6"/>
                <a:gd name="T9" fmla="*/ 12 h 18"/>
                <a:gd name="T10" fmla="*/ 0 w 6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4822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>
                <a:gd name="T0" fmla="*/ 280 w 304"/>
                <a:gd name="T1" fmla="*/ 42 h 741"/>
                <a:gd name="T2" fmla="*/ 274 w 304"/>
                <a:gd name="T3" fmla="*/ 42 h 741"/>
                <a:gd name="T4" fmla="*/ 268 w 304"/>
                <a:gd name="T5" fmla="*/ 42 h 741"/>
                <a:gd name="T6" fmla="*/ 256 w 304"/>
                <a:gd name="T7" fmla="*/ 42 h 741"/>
                <a:gd name="T8" fmla="*/ 238 w 304"/>
                <a:gd name="T9" fmla="*/ 48 h 741"/>
                <a:gd name="T10" fmla="*/ 214 w 304"/>
                <a:gd name="T11" fmla="*/ 12 h 741"/>
                <a:gd name="T12" fmla="*/ 196 w 304"/>
                <a:gd name="T13" fmla="*/ 0 h 741"/>
                <a:gd name="T14" fmla="*/ 196 w 304"/>
                <a:gd name="T15" fmla="*/ 0 h 741"/>
                <a:gd name="T16" fmla="*/ 164 w 304"/>
                <a:gd name="T17" fmla="*/ 167 h 741"/>
                <a:gd name="T18" fmla="*/ 144 w 304"/>
                <a:gd name="T19" fmla="*/ 217 h 741"/>
                <a:gd name="T20" fmla="*/ 110 w 304"/>
                <a:gd name="T21" fmla="*/ 281 h 741"/>
                <a:gd name="T22" fmla="*/ 96 w 304"/>
                <a:gd name="T23" fmla="*/ 327 h 741"/>
                <a:gd name="T24" fmla="*/ 124 w 304"/>
                <a:gd name="T25" fmla="*/ 405 h 741"/>
                <a:gd name="T26" fmla="*/ 100 w 304"/>
                <a:gd name="T27" fmla="*/ 463 h 741"/>
                <a:gd name="T28" fmla="*/ 68 w 304"/>
                <a:gd name="T29" fmla="*/ 503 h 741"/>
                <a:gd name="T30" fmla="*/ 30 w 304"/>
                <a:gd name="T31" fmla="*/ 539 h 741"/>
                <a:gd name="T32" fmla="*/ 24 w 304"/>
                <a:gd name="T33" fmla="*/ 613 h 741"/>
                <a:gd name="T34" fmla="*/ 0 w 304"/>
                <a:gd name="T35" fmla="*/ 741 h 741"/>
                <a:gd name="T36" fmla="*/ 202 w 304"/>
                <a:gd name="T37" fmla="*/ 741 h 741"/>
                <a:gd name="T38" fmla="*/ 180 w 304"/>
                <a:gd name="T39" fmla="*/ 639 h 741"/>
                <a:gd name="T40" fmla="*/ 192 w 304"/>
                <a:gd name="T41" fmla="*/ 589 h 741"/>
                <a:gd name="T42" fmla="*/ 178 w 304"/>
                <a:gd name="T43" fmla="*/ 539 h 741"/>
                <a:gd name="T44" fmla="*/ 190 w 304"/>
                <a:gd name="T45" fmla="*/ 499 h 741"/>
                <a:gd name="T46" fmla="*/ 184 w 304"/>
                <a:gd name="T47" fmla="*/ 465 h 741"/>
                <a:gd name="T48" fmla="*/ 192 w 304"/>
                <a:gd name="T49" fmla="*/ 391 h 741"/>
                <a:gd name="T50" fmla="*/ 216 w 304"/>
                <a:gd name="T51" fmla="*/ 313 h 741"/>
                <a:gd name="T52" fmla="*/ 238 w 304"/>
                <a:gd name="T53" fmla="*/ 249 h 741"/>
                <a:gd name="T54" fmla="*/ 268 w 304"/>
                <a:gd name="T55" fmla="*/ 185 h 741"/>
                <a:gd name="T56" fmla="*/ 284 w 304"/>
                <a:gd name="T57" fmla="*/ 159 h 741"/>
                <a:gd name="T58" fmla="*/ 304 w 304"/>
                <a:gd name="T59" fmla="*/ 12 h 741"/>
                <a:gd name="T60" fmla="*/ 298 w 304"/>
                <a:gd name="T61" fmla="*/ 24 h 741"/>
                <a:gd name="T62" fmla="*/ 292 w 304"/>
                <a:gd name="T63" fmla="*/ 30 h 741"/>
                <a:gd name="T64" fmla="*/ 292 w 304"/>
                <a:gd name="T65" fmla="*/ 36 h 741"/>
                <a:gd name="T66" fmla="*/ 286 w 304"/>
                <a:gd name="T67" fmla="*/ 36 h 741"/>
                <a:gd name="T68" fmla="*/ 286 w 304"/>
                <a:gd name="T69" fmla="*/ 42 h 741"/>
                <a:gd name="T70" fmla="*/ 280 w 304"/>
                <a:gd name="T71" fmla="*/ 42 h 741"/>
                <a:gd name="T72" fmla="*/ 280 w 304"/>
                <a:gd name="T73" fmla="*/ 42 h 741"/>
                <a:gd name="T74" fmla="*/ 280 w 304"/>
                <a:gd name="T75" fmla="*/ 4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4823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>
                <a:gd name="T0" fmla="*/ 284 w 314"/>
                <a:gd name="T1" fmla="*/ 6 h 767"/>
                <a:gd name="T2" fmla="*/ 278 w 314"/>
                <a:gd name="T3" fmla="*/ 6 h 767"/>
                <a:gd name="T4" fmla="*/ 272 w 314"/>
                <a:gd name="T5" fmla="*/ 12 h 767"/>
                <a:gd name="T6" fmla="*/ 254 w 314"/>
                <a:gd name="T7" fmla="*/ 18 h 767"/>
                <a:gd name="T8" fmla="*/ 230 w 314"/>
                <a:gd name="T9" fmla="*/ 24 h 767"/>
                <a:gd name="T10" fmla="*/ 206 w 314"/>
                <a:gd name="T11" fmla="*/ 42 h 767"/>
                <a:gd name="T12" fmla="*/ 188 w 314"/>
                <a:gd name="T13" fmla="*/ 48 h 767"/>
                <a:gd name="T14" fmla="*/ 176 w 314"/>
                <a:gd name="T15" fmla="*/ 54 h 767"/>
                <a:gd name="T16" fmla="*/ 170 w 314"/>
                <a:gd name="T17" fmla="*/ 54 h 767"/>
                <a:gd name="T18" fmla="*/ 150 w 314"/>
                <a:gd name="T19" fmla="*/ 169 h 767"/>
                <a:gd name="T20" fmla="*/ 110 w 314"/>
                <a:gd name="T21" fmla="*/ 225 h 767"/>
                <a:gd name="T22" fmla="*/ 54 w 314"/>
                <a:gd name="T23" fmla="*/ 383 h 767"/>
                <a:gd name="T24" fmla="*/ 82 w 314"/>
                <a:gd name="T25" fmla="*/ 555 h 767"/>
                <a:gd name="T26" fmla="*/ 40 w 314"/>
                <a:gd name="T27" fmla="*/ 679 h 767"/>
                <a:gd name="T28" fmla="*/ 0 w 314"/>
                <a:gd name="T29" fmla="*/ 767 h 767"/>
                <a:gd name="T30" fmla="*/ 108 w 314"/>
                <a:gd name="T31" fmla="*/ 767 h 767"/>
                <a:gd name="T32" fmla="*/ 120 w 314"/>
                <a:gd name="T33" fmla="*/ 611 h 767"/>
                <a:gd name="T34" fmla="*/ 148 w 314"/>
                <a:gd name="T35" fmla="*/ 499 h 767"/>
                <a:gd name="T36" fmla="*/ 160 w 314"/>
                <a:gd name="T37" fmla="*/ 367 h 767"/>
                <a:gd name="T38" fmla="*/ 218 w 314"/>
                <a:gd name="T39" fmla="*/ 327 h 767"/>
                <a:gd name="T40" fmla="*/ 238 w 314"/>
                <a:gd name="T41" fmla="*/ 221 h 767"/>
                <a:gd name="T42" fmla="*/ 296 w 314"/>
                <a:gd name="T43" fmla="*/ 135 h 767"/>
                <a:gd name="T44" fmla="*/ 314 w 314"/>
                <a:gd name="T45" fmla="*/ 0 h 767"/>
                <a:gd name="T46" fmla="*/ 302 w 314"/>
                <a:gd name="T47" fmla="*/ 0 h 767"/>
                <a:gd name="T48" fmla="*/ 296 w 314"/>
                <a:gd name="T49" fmla="*/ 0 h 767"/>
                <a:gd name="T50" fmla="*/ 290 w 314"/>
                <a:gd name="T51" fmla="*/ 0 h 767"/>
                <a:gd name="T52" fmla="*/ 284 w 314"/>
                <a:gd name="T53" fmla="*/ 6 h 767"/>
                <a:gd name="T54" fmla="*/ 284 w 314"/>
                <a:gd name="T55" fmla="*/ 6 h 767"/>
                <a:gd name="T56" fmla="*/ 284 w 314"/>
                <a:gd name="T57" fmla="*/ 6 h 767"/>
                <a:gd name="T58" fmla="*/ 284 w 314"/>
                <a:gd name="T59" fmla="*/ 6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4824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>
                <a:gd name="T0" fmla="*/ 257 w 275"/>
                <a:gd name="T1" fmla="*/ 12 h 623"/>
                <a:gd name="T2" fmla="*/ 239 w 275"/>
                <a:gd name="T3" fmla="*/ 6 h 623"/>
                <a:gd name="T4" fmla="*/ 203 w 275"/>
                <a:gd name="T5" fmla="*/ 6 h 623"/>
                <a:gd name="T6" fmla="*/ 203 w 275"/>
                <a:gd name="T7" fmla="*/ 6 h 623"/>
                <a:gd name="T8" fmla="*/ 197 w 275"/>
                <a:gd name="T9" fmla="*/ 6 h 623"/>
                <a:gd name="T10" fmla="*/ 185 w 275"/>
                <a:gd name="T11" fmla="*/ 0 h 623"/>
                <a:gd name="T12" fmla="*/ 173 w 275"/>
                <a:gd name="T13" fmla="*/ 0 h 623"/>
                <a:gd name="T14" fmla="*/ 166 w 275"/>
                <a:gd name="T15" fmla="*/ 0 h 623"/>
                <a:gd name="T16" fmla="*/ 160 w 275"/>
                <a:gd name="T17" fmla="*/ 0 h 623"/>
                <a:gd name="T18" fmla="*/ 144 w 275"/>
                <a:gd name="T19" fmla="*/ 117 h 623"/>
                <a:gd name="T20" fmla="*/ 128 w 275"/>
                <a:gd name="T21" fmla="*/ 185 h 623"/>
                <a:gd name="T22" fmla="*/ 58 w 275"/>
                <a:gd name="T23" fmla="*/ 299 h 623"/>
                <a:gd name="T24" fmla="*/ 54 w 275"/>
                <a:gd name="T25" fmla="*/ 441 h 623"/>
                <a:gd name="T26" fmla="*/ 24 w 275"/>
                <a:gd name="T27" fmla="*/ 523 h 623"/>
                <a:gd name="T28" fmla="*/ 0 w 275"/>
                <a:gd name="T29" fmla="*/ 623 h 623"/>
                <a:gd name="T30" fmla="*/ 78 w 275"/>
                <a:gd name="T31" fmla="*/ 623 h 623"/>
                <a:gd name="T32" fmla="*/ 92 w 275"/>
                <a:gd name="T33" fmla="*/ 555 h 623"/>
                <a:gd name="T34" fmla="*/ 134 w 275"/>
                <a:gd name="T35" fmla="*/ 447 h 623"/>
                <a:gd name="T36" fmla="*/ 158 w 275"/>
                <a:gd name="T37" fmla="*/ 315 h 623"/>
                <a:gd name="T38" fmla="*/ 184 w 275"/>
                <a:gd name="T39" fmla="*/ 257 h 623"/>
                <a:gd name="T40" fmla="*/ 216 w 275"/>
                <a:gd name="T41" fmla="*/ 211 h 623"/>
                <a:gd name="T42" fmla="*/ 222 w 275"/>
                <a:gd name="T43" fmla="*/ 145 h 623"/>
                <a:gd name="T44" fmla="*/ 240 w 275"/>
                <a:gd name="T45" fmla="*/ 111 h 623"/>
                <a:gd name="T46" fmla="*/ 262 w 275"/>
                <a:gd name="T47" fmla="*/ 79 h 623"/>
                <a:gd name="T48" fmla="*/ 275 w 275"/>
                <a:gd name="T49" fmla="*/ 6 h 623"/>
                <a:gd name="T50" fmla="*/ 263 w 275"/>
                <a:gd name="T51" fmla="*/ 12 h 623"/>
                <a:gd name="T52" fmla="*/ 257 w 275"/>
                <a:gd name="T53" fmla="*/ 12 h 623"/>
                <a:gd name="T54" fmla="*/ 257 w 275"/>
                <a:gd name="T55" fmla="*/ 12 h 623"/>
                <a:gd name="T56" fmla="*/ 257 w 275"/>
                <a:gd name="T57" fmla="*/ 1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4825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>
                <a:gd name="T0" fmla="*/ 171 w 213"/>
                <a:gd name="T1" fmla="*/ 12 h 611"/>
                <a:gd name="T2" fmla="*/ 159 w 213"/>
                <a:gd name="T3" fmla="*/ 24 h 611"/>
                <a:gd name="T4" fmla="*/ 153 w 213"/>
                <a:gd name="T5" fmla="*/ 36 h 611"/>
                <a:gd name="T6" fmla="*/ 128 w 213"/>
                <a:gd name="T7" fmla="*/ 60 h 611"/>
                <a:gd name="T8" fmla="*/ 110 w 213"/>
                <a:gd name="T9" fmla="*/ 83 h 611"/>
                <a:gd name="T10" fmla="*/ 86 w 213"/>
                <a:gd name="T11" fmla="*/ 119 h 611"/>
                <a:gd name="T12" fmla="*/ 68 w 213"/>
                <a:gd name="T13" fmla="*/ 167 h 611"/>
                <a:gd name="T14" fmla="*/ 68 w 213"/>
                <a:gd name="T15" fmla="*/ 221 h 611"/>
                <a:gd name="T16" fmla="*/ 68 w 213"/>
                <a:gd name="T17" fmla="*/ 227 h 611"/>
                <a:gd name="T18" fmla="*/ 68 w 213"/>
                <a:gd name="T19" fmla="*/ 233 h 611"/>
                <a:gd name="T20" fmla="*/ 68 w 213"/>
                <a:gd name="T21" fmla="*/ 239 h 611"/>
                <a:gd name="T22" fmla="*/ 68 w 213"/>
                <a:gd name="T23" fmla="*/ 245 h 611"/>
                <a:gd name="T24" fmla="*/ 68 w 213"/>
                <a:gd name="T25" fmla="*/ 251 h 611"/>
                <a:gd name="T26" fmla="*/ 68 w 213"/>
                <a:gd name="T27" fmla="*/ 251 h 611"/>
                <a:gd name="T28" fmla="*/ 68 w 213"/>
                <a:gd name="T29" fmla="*/ 257 h 611"/>
                <a:gd name="T30" fmla="*/ 68 w 213"/>
                <a:gd name="T31" fmla="*/ 269 h 611"/>
                <a:gd name="T32" fmla="*/ 74 w 213"/>
                <a:gd name="T33" fmla="*/ 287 h 611"/>
                <a:gd name="T34" fmla="*/ 80 w 213"/>
                <a:gd name="T35" fmla="*/ 305 h 611"/>
                <a:gd name="T36" fmla="*/ 86 w 213"/>
                <a:gd name="T37" fmla="*/ 311 h 611"/>
                <a:gd name="T38" fmla="*/ 86 w 213"/>
                <a:gd name="T39" fmla="*/ 311 h 611"/>
                <a:gd name="T40" fmla="*/ 92 w 213"/>
                <a:gd name="T41" fmla="*/ 317 h 611"/>
                <a:gd name="T42" fmla="*/ 92 w 213"/>
                <a:gd name="T43" fmla="*/ 323 h 611"/>
                <a:gd name="T44" fmla="*/ 92 w 213"/>
                <a:gd name="T45" fmla="*/ 323 h 611"/>
                <a:gd name="T46" fmla="*/ 24 w 213"/>
                <a:gd name="T47" fmla="*/ 437 h 611"/>
                <a:gd name="T48" fmla="*/ 18 w 213"/>
                <a:gd name="T49" fmla="*/ 471 h 611"/>
                <a:gd name="T50" fmla="*/ 0 w 213"/>
                <a:gd name="T51" fmla="*/ 547 h 611"/>
                <a:gd name="T52" fmla="*/ 50 w 213"/>
                <a:gd name="T53" fmla="*/ 611 h 611"/>
                <a:gd name="T54" fmla="*/ 114 w 213"/>
                <a:gd name="T55" fmla="*/ 611 h 611"/>
                <a:gd name="T56" fmla="*/ 104 w 213"/>
                <a:gd name="T57" fmla="*/ 555 h 611"/>
                <a:gd name="T58" fmla="*/ 120 w 213"/>
                <a:gd name="T59" fmla="*/ 515 h 611"/>
                <a:gd name="T60" fmla="*/ 150 w 213"/>
                <a:gd name="T61" fmla="*/ 449 h 611"/>
                <a:gd name="T62" fmla="*/ 166 w 213"/>
                <a:gd name="T63" fmla="*/ 377 h 611"/>
                <a:gd name="T64" fmla="*/ 156 w 213"/>
                <a:gd name="T65" fmla="*/ 295 h 611"/>
                <a:gd name="T66" fmla="*/ 170 w 213"/>
                <a:gd name="T67" fmla="*/ 203 h 611"/>
                <a:gd name="T68" fmla="*/ 212 w 213"/>
                <a:gd name="T69" fmla="*/ 95 h 611"/>
                <a:gd name="T70" fmla="*/ 213 w 213"/>
                <a:gd name="T71" fmla="*/ 0 h 611"/>
                <a:gd name="T72" fmla="*/ 207 w 213"/>
                <a:gd name="T73" fmla="*/ 0 h 611"/>
                <a:gd name="T74" fmla="*/ 201 w 213"/>
                <a:gd name="T75" fmla="*/ 0 h 611"/>
                <a:gd name="T76" fmla="*/ 195 w 213"/>
                <a:gd name="T77" fmla="*/ 0 h 611"/>
                <a:gd name="T78" fmla="*/ 189 w 213"/>
                <a:gd name="T79" fmla="*/ 0 h 611"/>
                <a:gd name="T80" fmla="*/ 183 w 213"/>
                <a:gd name="T81" fmla="*/ 6 h 611"/>
                <a:gd name="T82" fmla="*/ 177 w 213"/>
                <a:gd name="T83" fmla="*/ 6 h 611"/>
                <a:gd name="T84" fmla="*/ 171 w 213"/>
                <a:gd name="T85" fmla="*/ 12 h 611"/>
                <a:gd name="T86" fmla="*/ 171 w 213"/>
                <a:gd name="T87" fmla="*/ 12 h 611"/>
                <a:gd name="T88" fmla="*/ 171 w 213"/>
                <a:gd name="T89" fmla="*/ 12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4826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>
                <a:gd name="T0" fmla="*/ 149 w 167"/>
                <a:gd name="T1" fmla="*/ 60 h 384"/>
                <a:gd name="T2" fmla="*/ 119 w 167"/>
                <a:gd name="T3" fmla="*/ 30 h 384"/>
                <a:gd name="T4" fmla="*/ 89 w 167"/>
                <a:gd name="T5" fmla="*/ 12 h 384"/>
                <a:gd name="T6" fmla="*/ 59 w 167"/>
                <a:gd name="T7" fmla="*/ 0 h 384"/>
                <a:gd name="T8" fmla="*/ 54 w 167"/>
                <a:gd name="T9" fmla="*/ 70 h 384"/>
                <a:gd name="T10" fmla="*/ 46 w 167"/>
                <a:gd name="T11" fmla="*/ 112 h 384"/>
                <a:gd name="T12" fmla="*/ 52 w 167"/>
                <a:gd name="T13" fmla="*/ 168 h 384"/>
                <a:gd name="T14" fmla="*/ 24 w 167"/>
                <a:gd name="T15" fmla="*/ 194 h 384"/>
                <a:gd name="T16" fmla="*/ 16 w 167"/>
                <a:gd name="T17" fmla="*/ 258 h 384"/>
                <a:gd name="T18" fmla="*/ 2 w 167"/>
                <a:gd name="T19" fmla="*/ 300 h 384"/>
                <a:gd name="T20" fmla="*/ 0 w 167"/>
                <a:gd name="T21" fmla="*/ 352 h 384"/>
                <a:gd name="T22" fmla="*/ 47 w 167"/>
                <a:gd name="T23" fmla="*/ 384 h 384"/>
                <a:gd name="T24" fmla="*/ 149 w 167"/>
                <a:gd name="T25" fmla="*/ 384 h 384"/>
                <a:gd name="T26" fmla="*/ 134 w 167"/>
                <a:gd name="T27" fmla="*/ 350 h 384"/>
                <a:gd name="T28" fmla="*/ 104 w 167"/>
                <a:gd name="T29" fmla="*/ 324 h 384"/>
                <a:gd name="T30" fmla="*/ 138 w 167"/>
                <a:gd name="T31" fmla="*/ 274 h 384"/>
                <a:gd name="T32" fmla="*/ 122 w 167"/>
                <a:gd name="T33" fmla="*/ 220 h 384"/>
                <a:gd name="T34" fmla="*/ 132 w 167"/>
                <a:gd name="T35" fmla="*/ 186 h 384"/>
                <a:gd name="T36" fmla="*/ 140 w 167"/>
                <a:gd name="T37" fmla="*/ 154 h 384"/>
                <a:gd name="T38" fmla="*/ 167 w 167"/>
                <a:gd name="T39" fmla="*/ 90 h 384"/>
                <a:gd name="T40" fmla="*/ 149 w 167"/>
                <a:gd name="T41" fmla="*/ 60 h 384"/>
                <a:gd name="T42" fmla="*/ 149 w 167"/>
                <a:gd name="T43" fmla="*/ 60 h 384"/>
                <a:gd name="T44" fmla="*/ 149 w 167"/>
                <a:gd name="T45" fmla="*/ 6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4827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>
                <a:gd name="T0" fmla="*/ 136 w 166"/>
                <a:gd name="T1" fmla="*/ 12 h 300"/>
                <a:gd name="T2" fmla="*/ 100 w 166"/>
                <a:gd name="T3" fmla="*/ 0 h 300"/>
                <a:gd name="T4" fmla="*/ 78 w 166"/>
                <a:gd name="T5" fmla="*/ 64 h 300"/>
                <a:gd name="T6" fmla="*/ 70 w 166"/>
                <a:gd name="T7" fmla="*/ 126 h 300"/>
                <a:gd name="T8" fmla="*/ 46 w 166"/>
                <a:gd name="T9" fmla="*/ 184 h 300"/>
                <a:gd name="T10" fmla="*/ 58 w 166"/>
                <a:gd name="T11" fmla="*/ 232 h 300"/>
                <a:gd name="T12" fmla="*/ 38 w 166"/>
                <a:gd name="T13" fmla="*/ 268 h 300"/>
                <a:gd name="T14" fmla="*/ 0 w 166"/>
                <a:gd name="T15" fmla="*/ 300 h 300"/>
                <a:gd name="T16" fmla="*/ 160 w 166"/>
                <a:gd name="T17" fmla="*/ 300 h 300"/>
                <a:gd name="T18" fmla="*/ 136 w 166"/>
                <a:gd name="T19" fmla="*/ 272 h 300"/>
                <a:gd name="T20" fmla="*/ 98 w 166"/>
                <a:gd name="T21" fmla="*/ 234 h 300"/>
                <a:gd name="T22" fmla="*/ 130 w 166"/>
                <a:gd name="T23" fmla="*/ 188 h 300"/>
                <a:gd name="T24" fmla="*/ 138 w 166"/>
                <a:gd name="T25" fmla="*/ 134 h 300"/>
                <a:gd name="T26" fmla="*/ 144 w 166"/>
                <a:gd name="T27" fmla="*/ 94 h 300"/>
                <a:gd name="T28" fmla="*/ 164 w 166"/>
                <a:gd name="T29" fmla="*/ 60 h 300"/>
                <a:gd name="T30" fmla="*/ 166 w 166"/>
                <a:gd name="T31" fmla="*/ 0 h 300"/>
                <a:gd name="T32" fmla="*/ 136 w 166"/>
                <a:gd name="T33" fmla="*/ 12 h 300"/>
                <a:gd name="T34" fmla="*/ 136 w 166"/>
                <a:gd name="T35" fmla="*/ 12 h 300"/>
                <a:gd name="T36" fmla="*/ 136 w 166"/>
                <a:gd name="T37" fmla="*/ 1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4828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>
                <a:gd name="T0" fmla="*/ 201 w 237"/>
                <a:gd name="T1" fmla="*/ 0 h 282"/>
                <a:gd name="T2" fmla="*/ 183 w 237"/>
                <a:gd name="T3" fmla="*/ 0 h 282"/>
                <a:gd name="T4" fmla="*/ 158 w 237"/>
                <a:gd name="T5" fmla="*/ 50 h 282"/>
                <a:gd name="T6" fmla="*/ 148 w 237"/>
                <a:gd name="T7" fmla="*/ 92 h 282"/>
                <a:gd name="T8" fmla="*/ 120 w 237"/>
                <a:gd name="T9" fmla="*/ 144 h 282"/>
                <a:gd name="T10" fmla="*/ 82 w 237"/>
                <a:gd name="T11" fmla="*/ 182 h 282"/>
                <a:gd name="T12" fmla="*/ 60 w 237"/>
                <a:gd name="T13" fmla="*/ 232 h 282"/>
                <a:gd name="T14" fmla="*/ 0 w 237"/>
                <a:gd name="T15" fmla="*/ 282 h 282"/>
                <a:gd name="T16" fmla="*/ 128 w 237"/>
                <a:gd name="T17" fmla="*/ 282 h 282"/>
                <a:gd name="T18" fmla="*/ 154 w 237"/>
                <a:gd name="T19" fmla="*/ 254 h 282"/>
                <a:gd name="T20" fmla="*/ 158 w 237"/>
                <a:gd name="T21" fmla="*/ 196 h 282"/>
                <a:gd name="T22" fmla="*/ 188 w 237"/>
                <a:gd name="T23" fmla="*/ 148 h 282"/>
                <a:gd name="T24" fmla="*/ 196 w 237"/>
                <a:gd name="T25" fmla="*/ 70 h 282"/>
                <a:gd name="T26" fmla="*/ 237 w 237"/>
                <a:gd name="T27" fmla="*/ 0 h 282"/>
                <a:gd name="T28" fmla="*/ 201 w 237"/>
                <a:gd name="T29" fmla="*/ 0 h 282"/>
                <a:gd name="T30" fmla="*/ 201 w 237"/>
                <a:gd name="T31" fmla="*/ 0 h 282"/>
                <a:gd name="T32" fmla="*/ 201 w 237"/>
                <a:gd name="T3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4829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>
                <a:gd name="T0" fmla="*/ 167 w 196"/>
                <a:gd name="T1" fmla="*/ 54 h 234"/>
                <a:gd name="T2" fmla="*/ 113 w 196"/>
                <a:gd name="T3" fmla="*/ 24 h 234"/>
                <a:gd name="T4" fmla="*/ 83 w 196"/>
                <a:gd name="T5" fmla="*/ 0 h 234"/>
                <a:gd name="T6" fmla="*/ 80 w 196"/>
                <a:gd name="T7" fmla="*/ 62 h 234"/>
                <a:gd name="T8" fmla="*/ 58 w 196"/>
                <a:gd name="T9" fmla="*/ 100 h 234"/>
                <a:gd name="T10" fmla="*/ 54 w 196"/>
                <a:gd name="T11" fmla="*/ 160 h 234"/>
                <a:gd name="T12" fmla="*/ 36 w 196"/>
                <a:gd name="T13" fmla="*/ 202 h 234"/>
                <a:gd name="T14" fmla="*/ 0 w 196"/>
                <a:gd name="T15" fmla="*/ 234 h 234"/>
                <a:gd name="T16" fmla="*/ 146 w 196"/>
                <a:gd name="T17" fmla="*/ 234 h 234"/>
                <a:gd name="T18" fmla="*/ 170 w 196"/>
                <a:gd name="T19" fmla="*/ 198 h 234"/>
                <a:gd name="T20" fmla="*/ 158 w 196"/>
                <a:gd name="T21" fmla="*/ 138 h 234"/>
                <a:gd name="T22" fmla="*/ 196 w 196"/>
                <a:gd name="T23" fmla="*/ 100 h 234"/>
                <a:gd name="T24" fmla="*/ 191 w 196"/>
                <a:gd name="T25" fmla="*/ 54 h 234"/>
                <a:gd name="T26" fmla="*/ 167 w 196"/>
                <a:gd name="T27" fmla="*/ 54 h 234"/>
                <a:gd name="T28" fmla="*/ 167 w 196"/>
                <a:gd name="T29" fmla="*/ 54 h 234"/>
                <a:gd name="T30" fmla="*/ 167 w 196"/>
                <a:gd name="T31" fmla="*/ 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4830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>
                <a:gd name="T0" fmla="*/ 190 w 190"/>
                <a:gd name="T1" fmla="*/ 0 h 252"/>
                <a:gd name="T2" fmla="*/ 166 w 190"/>
                <a:gd name="T3" fmla="*/ 0 h 252"/>
                <a:gd name="T4" fmla="*/ 158 w 190"/>
                <a:gd name="T5" fmla="*/ 38 h 252"/>
                <a:gd name="T6" fmla="*/ 138 w 190"/>
                <a:gd name="T7" fmla="*/ 120 h 252"/>
                <a:gd name="T8" fmla="*/ 94 w 190"/>
                <a:gd name="T9" fmla="*/ 180 h 252"/>
                <a:gd name="T10" fmla="*/ 62 w 190"/>
                <a:gd name="T11" fmla="*/ 234 h 252"/>
                <a:gd name="T12" fmla="*/ 0 w 190"/>
                <a:gd name="T13" fmla="*/ 252 h 252"/>
                <a:gd name="T14" fmla="*/ 128 w 190"/>
                <a:gd name="T15" fmla="*/ 252 h 252"/>
                <a:gd name="T16" fmla="*/ 142 w 190"/>
                <a:gd name="T17" fmla="*/ 188 h 252"/>
                <a:gd name="T18" fmla="*/ 186 w 190"/>
                <a:gd name="T19" fmla="*/ 90 h 252"/>
                <a:gd name="T20" fmla="*/ 190 w 190"/>
                <a:gd name="T21" fmla="*/ 38 h 252"/>
                <a:gd name="T22" fmla="*/ 190 w 190"/>
                <a:gd name="T23" fmla="*/ 0 h 252"/>
                <a:gd name="T24" fmla="*/ 190 w 190"/>
                <a:gd name="T25" fmla="*/ 0 h 252"/>
                <a:gd name="T26" fmla="*/ 190 w 190"/>
                <a:gd name="T27" fmla="*/ 0 h 252"/>
                <a:gd name="T28" fmla="*/ 190 w 190"/>
                <a:gd name="T2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4831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>
                <a:gd name="T0" fmla="*/ 197 w 230"/>
                <a:gd name="T1" fmla="*/ 0 h 132"/>
                <a:gd name="T2" fmla="*/ 191 w 230"/>
                <a:gd name="T3" fmla="*/ 0 h 132"/>
                <a:gd name="T4" fmla="*/ 185 w 230"/>
                <a:gd name="T5" fmla="*/ 0 h 132"/>
                <a:gd name="T6" fmla="*/ 173 w 230"/>
                <a:gd name="T7" fmla="*/ 0 h 132"/>
                <a:gd name="T8" fmla="*/ 161 w 230"/>
                <a:gd name="T9" fmla="*/ 0 h 132"/>
                <a:gd name="T10" fmla="*/ 155 w 230"/>
                <a:gd name="T11" fmla="*/ 0 h 132"/>
                <a:gd name="T12" fmla="*/ 138 w 230"/>
                <a:gd name="T13" fmla="*/ 6 h 132"/>
                <a:gd name="T14" fmla="*/ 132 w 230"/>
                <a:gd name="T15" fmla="*/ 6 h 132"/>
                <a:gd name="T16" fmla="*/ 35 w 230"/>
                <a:gd name="T17" fmla="*/ 18 h 132"/>
                <a:gd name="T18" fmla="*/ 11 w 230"/>
                <a:gd name="T19" fmla="*/ 30 h 132"/>
                <a:gd name="T20" fmla="*/ 23 w 230"/>
                <a:gd name="T21" fmla="*/ 54 h 132"/>
                <a:gd name="T22" fmla="*/ 0 w 230"/>
                <a:gd name="T23" fmla="*/ 100 h 132"/>
                <a:gd name="T24" fmla="*/ 0 w 230"/>
                <a:gd name="T25" fmla="*/ 132 h 132"/>
                <a:gd name="T26" fmla="*/ 162 w 230"/>
                <a:gd name="T27" fmla="*/ 132 h 132"/>
                <a:gd name="T28" fmla="*/ 204 w 230"/>
                <a:gd name="T29" fmla="*/ 88 h 132"/>
                <a:gd name="T30" fmla="*/ 230 w 230"/>
                <a:gd name="T31" fmla="*/ 46 h 132"/>
                <a:gd name="T32" fmla="*/ 214 w 230"/>
                <a:gd name="T33" fmla="*/ 24 h 132"/>
                <a:gd name="T34" fmla="*/ 215 w 230"/>
                <a:gd name="T35" fmla="*/ 0 h 132"/>
                <a:gd name="T36" fmla="*/ 209 w 230"/>
                <a:gd name="T37" fmla="*/ 0 h 132"/>
                <a:gd name="T38" fmla="*/ 203 w 230"/>
                <a:gd name="T39" fmla="*/ 0 h 132"/>
                <a:gd name="T40" fmla="*/ 203 w 230"/>
                <a:gd name="T41" fmla="*/ 0 h 132"/>
                <a:gd name="T42" fmla="*/ 197 w 230"/>
                <a:gd name="T43" fmla="*/ 0 h 132"/>
                <a:gd name="T44" fmla="*/ 197 w 230"/>
                <a:gd name="T45" fmla="*/ 0 h 132"/>
                <a:gd name="T46" fmla="*/ 197 w 230"/>
                <a:gd name="T4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4832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>
                <a:gd name="T0" fmla="*/ 71 w 89"/>
                <a:gd name="T1" fmla="*/ 0 h 102"/>
                <a:gd name="T2" fmla="*/ 66 w 89"/>
                <a:gd name="T3" fmla="*/ 48 h 102"/>
                <a:gd name="T4" fmla="*/ 30 w 89"/>
                <a:gd name="T5" fmla="*/ 72 h 102"/>
                <a:gd name="T6" fmla="*/ 0 w 89"/>
                <a:gd name="T7" fmla="*/ 102 h 102"/>
                <a:gd name="T8" fmla="*/ 66 w 89"/>
                <a:gd name="T9" fmla="*/ 102 h 102"/>
                <a:gd name="T10" fmla="*/ 88 w 89"/>
                <a:gd name="T11" fmla="*/ 56 h 102"/>
                <a:gd name="T12" fmla="*/ 89 w 89"/>
                <a:gd name="T13" fmla="*/ 6 h 102"/>
                <a:gd name="T14" fmla="*/ 71 w 89"/>
                <a:gd name="T15" fmla="*/ 0 h 102"/>
                <a:gd name="T16" fmla="*/ 71 w 89"/>
                <a:gd name="T17" fmla="*/ 0 h 102"/>
                <a:gd name="T18" fmla="*/ 71 w 89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  <p:sp>
          <p:nvSpPr>
            <p:cNvPr id="34833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>
                <a:gd name="T0" fmla="*/ 278 w 278"/>
                <a:gd name="T1" fmla="*/ 24 h 953"/>
                <a:gd name="T2" fmla="*/ 272 w 278"/>
                <a:gd name="T3" fmla="*/ 24 h 953"/>
                <a:gd name="T4" fmla="*/ 272 w 278"/>
                <a:gd name="T5" fmla="*/ 18 h 953"/>
                <a:gd name="T6" fmla="*/ 266 w 278"/>
                <a:gd name="T7" fmla="*/ 18 h 953"/>
                <a:gd name="T8" fmla="*/ 254 w 278"/>
                <a:gd name="T9" fmla="*/ 12 h 953"/>
                <a:gd name="T10" fmla="*/ 236 w 278"/>
                <a:gd name="T11" fmla="*/ 6 h 953"/>
                <a:gd name="T12" fmla="*/ 212 w 278"/>
                <a:gd name="T13" fmla="*/ 0 h 953"/>
                <a:gd name="T14" fmla="*/ 206 w 278"/>
                <a:gd name="T15" fmla="*/ 6 h 953"/>
                <a:gd name="T16" fmla="*/ 198 w 278"/>
                <a:gd name="T17" fmla="*/ 129 h 953"/>
                <a:gd name="T18" fmla="*/ 184 w 278"/>
                <a:gd name="T19" fmla="*/ 209 h 953"/>
                <a:gd name="T20" fmla="*/ 182 w 278"/>
                <a:gd name="T21" fmla="*/ 249 h 953"/>
                <a:gd name="T22" fmla="*/ 200 w 278"/>
                <a:gd name="T23" fmla="*/ 339 h 953"/>
                <a:gd name="T24" fmla="*/ 186 w 278"/>
                <a:gd name="T25" fmla="*/ 481 h 953"/>
                <a:gd name="T26" fmla="*/ 176 w 278"/>
                <a:gd name="T27" fmla="*/ 521 h 953"/>
                <a:gd name="T28" fmla="*/ 156 w 278"/>
                <a:gd name="T29" fmla="*/ 601 h 953"/>
                <a:gd name="T30" fmla="*/ 172 w 278"/>
                <a:gd name="T31" fmla="*/ 681 h 953"/>
                <a:gd name="T32" fmla="*/ 138 w 278"/>
                <a:gd name="T33" fmla="*/ 765 h 953"/>
                <a:gd name="T34" fmla="*/ 96 w 278"/>
                <a:gd name="T35" fmla="*/ 847 h 953"/>
                <a:gd name="T36" fmla="*/ 50 w 278"/>
                <a:gd name="T37" fmla="*/ 899 h 953"/>
                <a:gd name="T38" fmla="*/ 0 w 278"/>
                <a:gd name="T39" fmla="*/ 953 h 953"/>
                <a:gd name="T40" fmla="*/ 278 w 278"/>
                <a:gd name="T41" fmla="*/ 953 h 953"/>
                <a:gd name="T42" fmla="*/ 278 w 278"/>
                <a:gd name="T43" fmla="*/ 24 h 953"/>
                <a:gd name="T44" fmla="*/ 278 w 278"/>
                <a:gd name="T45" fmla="*/ 24 h 953"/>
                <a:gd name="T46" fmla="*/ 278 w 278"/>
                <a:gd name="T47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endParaRPr lang="ru-RU" sz="1800" b="0" smtClean="0">
                <a:solidFill>
                  <a:srgbClr val="EAEAEA"/>
                </a:solidFill>
                <a:latin typeface="Verdana" pitchFamily="34" charset="0"/>
              </a:endParaRPr>
            </a:p>
          </p:txBody>
        </p:sp>
      </p:grpSp>
      <p:sp>
        <p:nvSpPr>
          <p:cNvPr id="3483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483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algn="l" eaLnBrk="1" hangingPunct="1"/>
            <a:endParaRPr lang="ru-RU" b="0" smtClean="0">
              <a:solidFill>
                <a:srgbClr val="EAEAEA"/>
              </a:solidFill>
              <a:latin typeface="Verdana" pitchFamily="34" charset="0"/>
            </a:endParaRPr>
          </a:p>
        </p:txBody>
      </p:sp>
      <p:sp>
        <p:nvSpPr>
          <p:cNvPr id="3483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1" hangingPunct="1"/>
            <a:endParaRPr lang="ru-RU" b="0" smtClean="0">
              <a:solidFill>
                <a:srgbClr val="EAEAEA"/>
              </a:solidFill>
              <a:latin typeface="Verdana" pitchFamily="34" charset="0"/>
            </a:endParaRPr>
          </a:p>
        </p:txBody>
      </p:sp>
      <p:sp>
        <p:nvSpPr>
          <p:cNvPr id="3483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1" hangingPunct="1"/>
            <a:fld id="{3BF0AF31-66C5-4B9A-BC3A-74E288D73B82}" type="slidenum">
              <a:rPr lang="ru-RU" b="0" smtClean="0">
                <a:solidFill>
                  <a:srgbClr val="EAEAEA"/>
                </a:solidFill>
                <a:latin typeface="Verdana" pitchFamily="34" charset="0"/>
              </a:rPr>
              <a:pPr eaLnBrk="1" hangingPunct="1"/>
              <a:t>‹#›</a:t>
            </a:fld>
            <a:endParaRPr lang="ru-RU" b="0" smtClean="0">
              <a:solidFill>
                <a:srgbClr val="EAEAEA"/>
              </a:solidFill>
              <a:latin typeface="Verdana" pitchFamily="34" charset="0"/>
            </a:endParaRPr>
          </a:p>
        </p:txBody>
      </p:sp>
      <p:sp>
        <p:nvSpPr>
          <p:cNvPr id="3483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047281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</p:sldLayoutIdLst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FDDD5E62-2DFC-4220-BF85-BAD3338B12CE}" type="datetimeFigureOut">
              <a:rPr lang="ru-RU" b="0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17.11.2014</a:t>
            </a:fld>
            <a:endParaRPr lang="ru-RU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ru-RU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7D844CE4-0A7F-4265-8E98-81FC0FEE4398}" type="slidenum">
              <a:rPr lang="ru-RU" b="0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‹#›</a:t>
            </a:fld>
            <a:endParaRPr lang="ru-RU" b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98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61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61.xml"/><Relationship Id="rId1" Type="http://schemas.openxmlformats.org/officeDocument/2006/relationships/tags" Target="../tags/tag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Содержимое 3" descr="1162656027_nature_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28625" y="5000625"/>
            <a:ext cx="8286750" cy="2428875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uk-U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вчитель української мови та літератури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uk-U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Рагівського навчально-виховного об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єднання «загальноосвітня школа І-ІІ ступенів – дошкільний навчальний заклад»</a:t>
            </a:r>
          </a:p>
        </p:txBody>
      </p:sp>
      <p:sp>
        <p:nvSpPr>
          <p:cNvPr id="4101" name="WordArt 8"/>
          <p:cNvSpPr>
            <a:spLocks noChangeArrowheads="1" noChangeShapeType="1" noTextEdit="1"/>
          </p:cNvSpPr>
          <p:nvPr/>
        </p:nvSpPr>
        <p:spPr bwMode="auto">
          <a:xfrm>
            <a:off x="755576" y="1700808"/>
            <a:ext cx="8064896" cy="320298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eaLnBrk="1" hangingPunct="1"/>
            <a:r>
              <a:rPr lang="uk-UA" sz="3600" b="0" kern="10" dirty="0" smtClean="0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Times New Roman"/>
                <a:cs typeface="Times New Roman"/>
              </a:rPr>
              <a:t>Марценюк Тетяна Василівна</a:t>
            </a:r>
            <a:endParaRPr lang="ru-RU" sz="3600" b="0" kern="10" dirty="0" smtClean="0">
              <a:ln w="9525">
                <a:solidFill>
                  <a:srgbClr val="FFFFFF"/>
                </a:solidFill>
                <a:round/>
                <a:headEnd/>
                <a:tailEnd/>
              </a:ln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3955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dirty="0" err="1" smtClean="0">
                <a:solidFill>
                  <a:srgbClr val="000000"/>
                </a:solidFill>
              </a:rPr>
              <a:t>Токаренко</a:t>
            </a:r>
            <a:r>
              <a:rPr lang="ru-RU" dirty="0" smtClean="0">
                <a:solidFill>
                  <a:srgbClr val="000000"/>
                </a:solidFill>
              </a:rPr>
              <a:t> Н.І.</a:t>
            </a:r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1A74225-831C-487A-B138-C34DE91FD76C}" type="slidenum">
              <a:rPr lang="ru-RU" smtClean="0">
                <a:solidFill>
                  <a:srgbClr val="000000"/>
                </a:solidFill>
              </a:rPr>
              <a:pPr eaLnBrk="1" hangingPunct="1"/>
              <a:t>2</a:t>
            </a:fld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4100" name="Picture 2" descr="spring-flow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181600" cy="715962"/>
          </a:xfrm>
        </p:spPr>
        <p:txBody>
          <a:bodyPr/>
          <a:lstStyle/>
          <a:p>
            <a:pPr eaLnBrk="1" hangingPunct="1">
              <a:defRPr/>
            </a:pPr>
            <a:r>
              <a:rPr lang="uk-UA" sz="4000" b="1" i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Портрет  автора</a:t>
            </a:r>
            <a:endParaRPr lang="ru-RU" sz="4000" b="1" i="1" dirty="0" smtClean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172" name="AutoShape 52"/>
          <p:cNvSpPr>
            <a:spLocks noGrp="1" noChangeArrowheads="1"/>
          </p:cNvSpPr>
          <p:nvPr>
            <p:ph type="body" idx="1"/>
          </p:nvPr>
        </p:nvSpPr>
        <p:spPr bwMode="gray">
          <a:xfrm>
            <a:off x="1066800" y="1828800"/>
            <a:ext cx="5791200" cy="609600"/>
          </a:xfrm>
          <a:prstGeom prst="roundRect">
            <a:avLst>
              <a:gd name="adj" fmla="val 50000"/>
            </a:avLst>
          </a:prstGeom>
          <a:ln w="57150" algn="ctr">
            <a:solidFill>
              <a:srgbClr val="FF6600"/>
            </a:solidFill>
            <a:round/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uk-UA" sz="16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Освіта:</a:t>
            </a:r>
            <a:r>
              <a:rPr lang="uk-UA" sz="1600" i="1" dirty="0" smtClean="0">
                <a:latin typeface="Times New Roman" pitchFamily="18" charset="0"/>
              </a:rPr>
              <a:t> </a:t>
            </a:r>
            <a:r>
              <a:rPr lang="uk-UA" sz="1400" b="1" i="1" dirty="0" smtClean="0">
                <a:latin typeface="Times New Roman" pitchFamily="18" charset="0"/>
              </a:rPr>
              <a:t>вища, у 2005 році закінчила Житомирський державний педагогічний університет ім. І.Я. Франка</a:t>
            </a:r>
            <a:endParaRPr lang="en-US" sz="1400" b="1" i="1" dirty="0" smtClean="0">
              <a:latin typeface="Times New Roman" pitchFamily="18" charset="0"/>
            </a:endParaRPr>
          </a:p>
        </p:txBody>
      </p:sp>
      <p:sp>
        <p:nvSpPr>
          <p:cNvPr id="7173" name="AutoShape 52"/>
          <p:cNvSpPr>
            <a:spLocks noChangeArrowheads="1"/>
          </p:cNvSpPr>
          <p:nvPr/>
        </p:nvSpPr>
        <p:spPr bwMode="gray">
          <a:xfrm>
            <a:off x="914400" y="1143000"/>
            <a:ext cx="4114800" cy="533400"/>
          </a:xfrm>
          <a:prstGeom prst="roundRect">
            <a:avLst>
              <a:gd name="adj" fmla="val 50000"/>
            </a:avLst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80000"/>
              </a:lnSpc>
              <a:defRPr/>
            </a:pPr>
            <a:r>
              <a:rPr lang="uk-UA" sz="1600" i="1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Дата народження:</a:t>
            </a:r>
            <a:r>
              <a:rPr lang="uk-UA" sz="1600" b="0" i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uk-UA" sz="1600" i="1" dirty="0" smtClean="0">
                <a:solidFill>
                  <a:srgbClr val="000000"/>
                </a:solidFill>
                <a:latin typeface="Times New Roman" pitchFamily="18" charset="0"/>
              </a:rPr>
              <a:t>21лютого 1983</a:t>
            </a:r>
            <a:endParaRPr lang="en-US" sz="1600" i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174" name="AutoShape 52"/>
          <p:cNvSpPr>
            <a:spLocks noChangeArrowheads="1"/>
          </p:cNvSpPr>
          <p:nvPr/>
        </p:nvSpPr>
        <p:spPr bwMode="gray">
          <a:xfrm>
            <a:off x="1752600" y="4114800"/>
            <a:ext cx="6324600" cy="609600"/>
          </a:xfrm>
          <a:prstGeom prst="roundRect">
            <a:avLst>
              <a:gd name="adj" fmla="val 50000"/>
            </a:avLst>
          </a:prstGeom>
          <a:noFill/>
          <a:ln w="57150" algn="ctr">
            <a:solidFill>
              <a:srgbClr val="33CCCC"/>
            </a:solidFill>
            <a:round/>
            <a:headEnd/>
            <a:tailEnd/>
          </a:ln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uk-UA" sz="1600" i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Посада:</a:t>
            </a:r>
            <a:r>
              <a:rPr lang="uk-UA" sz="1400" b="0" i="1">
                <a:solidFill>
                  <a:srgbClr val="CC3300"/>
                </a:solidFill>
                <a:latin typeface="Times New Roman" pitchFamily="18" charset="0"/>
              </a:rPr>
              <a:t> </a:t>
            </a:r>
            <a:r>
              <a:rPr lang="uk-UA" sz="1400" i="1">
                <a:solidFill>
                  <a:srgbClr val="CC3300"/>
                </a:solidFill>
                <a:latin typeface="Times New Roman" pitchFamily="18" charset="0"/>
              </a:rPr>
              <a:t>заступник директора з навчально-виховної роботи, вчитель української мови та літератури</a:t>
            </a:r>
            <a:endParaRPr lang="ru-RU" sz="1400" i="1">
              <a:solidFill>
                <a:srgbClr val="CC3300"/>
              </a:solidFill>
              <a:latin typeface="Times New Roman" pitchFamily="18" charset="0"/>
            </a:endParaRPr>
          </a:p>
          <a:p>
            <a:pPr marL="342900" indent="-342900" algn="l">
              <a:lnSpc>
                <a:spcPct val="80000"/>
              </a:lnSpc>
              <a:defRPr/>
            </a:pPr>
            <a:endParaRPr lang="en-US" sz="600">
              <a:solidFill>
                <a:srgbClr val="CC3300"/>
              </a:solidFill>
            </a:endParaRPr>
          </a:p>
        </p:txBody>
      </p:sp>
      <p:sp>
        <p:nvSpPr>
          <p:cNvPr id="7175" name="AutoShape 52"/>
          <p:cNvSpPr>
            <a:spLocks noChangeArrowheads="1"/>
          </p:cNvSpPr>
          <p:nvPr/>
        </p:nvSpPr>
        <p:spPr bwMode="gray">
          <a:xfrm>
            <a:off x="1219200" y="2590800"/>
            <a:ext cx="5867400" cy="685800"/>
          </a:xfrm>
          <a:prstGeom prst="roundRect">
            <a:avLst>
              <a:gd name="adj" fmla="val 45574"/>
            </a:avLst>
          </a:prstGeom>
          <a:noFill/>
          <a:ln w="57150" algn="ctr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uk-UA" sz="1600" i="1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Спеціальність:</a:t>
            </a:r>
            <a:r>
              <a:rPr lang="uk-UA" sz="1400" b="0" i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uk-UA" sz="1400" i="1" dirty="0">
                <a:solidFill>
                  <a:srgbClr val="000000"/>
                </a:solidFill>
                <a:latin typeface="Times New Roman" pitchFamily="18" charset="0"/>
              </a:rPr>
              <a:t>«українська мова та література»,</a:t>
            </a:r>
          </a:p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uk-UA" sz="1400" i="1" dirty="0">
                <a:solidFill>
                  <a:srgbClr val="000000"/>
                </a:solidFill>
                <a:latin typeface="Times New Roman" pitchFamily="18" charset="0"/>
              </a:rPr>
              <a:t> кваліфікація вчитель української мови та літератури</a:t>
            </a:r>
            <a:endParaRPr lang="ru-RU" sz="1400" i="1" dirty="0">
              <a:solidFill>
                <a:srgbClr val="000000"/>
              </a:solidFill>
              <a:latin typeface="Times New Roman" pitchFamily="18" charset="0"/>
            </a:endParaRPr>
          </a:p>
          <a:p>
            <a:pPr marL="342900" indent="-342900" algn="l">
              <a:lnSpc>
                <a:spcPct val="80000"/>
              </a:lnSpc>
              <a:defRPr/>
            </a:pPr>
            <a:endParaRPr lang="en-US" sz="100" dirty="0">
              <a:solidFill>
                <a:srgbClr val="000000"/>
              </a:solidFill>
            </a:endParaRPr>
          </a:p>
        </p:txBody>
      </p:sp>
      <p:sp>
        <p:nvSpPr>
          <p:cNvPr id="7176" name="AutoShape 52"/>
          <p:cNvSpPr>
            <a:spLocks noChangeArrowheads="1"/>
          </p:cNvSpPr>
          <p:nvPr/>
        </p:nvSpPr>
        <p:spPr bwMode="gray">
          <a:xfrm>
            <a:off x="1600200" y="3352800"/>
            <a:ext cx="6324600" cy="609600"/>
          </a:xfrm>
          <a:prstGeom prst="roundRect">
            <a:avLst>
              <a:gd name="adj" fmla="val 50000"/>
            </a:avLst>
          </a:prstGeom>
          <a:noFill/>
          <a:ln w="57150" algn="ctr">
            <a:solidFill>
              <a:srgbClr val="808000"/>
            </a:solidFill>
            <a:round/>
            <a:headEnd/>
            <a:tailEnd/>
          </a:ln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uk-UA" sz="1400" i="1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Місце </a:t>
            </a:r>
            <a:r>
              <a:rPr lang="uk-UA" sz="1400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роботи: </a:t>
            </a:r>
            <a:r>
              <a:rPr lang="uk-UA" sz="1400" i="1" dirty="0" err="1" smtClean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Рагівське</a:t>
            </a:r>
            <a:r>
              <a:rPr lang="uk-UA" sz="1400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НВО «ЗОШ І-ІІ ступенів – ДНЗ» області</a:t>
            </a:r>
            <a:endParaRPr lang="uk-UA" sz="1400" dirty="0">
              <a:solidFill>
                <a:srgbClr val="000000"/>
              </a:solidFill>
              <a:latin typeface="Times New Roman" pitchFamily="18" charset="0"/>
            </a:endParaRPr>
          </a:p>
          <a:p>
            <a:pPr marL="342900" indent="-342900" algn="l">
              <a:lnSpc>
                <a:spcPct val="80000"/>
              </a:lnSpc>
              <a:defRPr/>
            </a:pP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7177" name="AutoShape 52"/>
          <p:cNvSpPr>
            <a:spLocks noChangeArrowheads="1"/>
          </p:cNvSpPr>
          <p:nvPr/>
        </p:nvSpPr>
        <p:spPr bwMode="gray">
          <a:xfrm>
            <a:off x="2057400" y="4953000"/>
            <a:ext cx="2514600" cy="381000"/>
          </a:xfrm>
          <a:prstGeom prst="roundRect">
            <a:avLst>
              <a:gd name="adj" fmla="val 50000"/>
            </a:avLst>
          </a:prstGeom>
          <a:noFill/>
          <a:ln w="57150" algn="ctr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uk-UA" sz="1600" i="1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Стаж роботи:</a:t>
            </a:r>
            <a:r>
              <a:rPr lang="uk-UA" sz="1400" b="0" i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uk-UA" sz="1400" i="1" dirty="0" smtClean="0">
                <a:solidFill>
                  <a:srgbClr val="000000"/>
                </a:solidFill>
                <a:latin typeface="Times New Roman" pitchFamily="18" charset="0"/>
              </a:rPr>
              <a:t>10 </a:t>
            </a:r>
            <a:r>
              <a:rPr lang="uk-UA" sz="1400" i="1" dirty="0">
                <a:solidFill>
                  <a:srgbClr val="000000"/>
                </a:solidFill>
                <a:latin typeface="Times New Roman" pitchFamily="18" charset="0"/>
              </a:rPr>
              <a:t>років</a:t>
            </a:r>
            <a:endParaRPr lang="ru-RU" sz="1400" i="1" dirty="0">
              <a:solidFill>
                <a:srgbClr val="000000"/>
              </a:solidFill>
              <a:latin typeface="Times New Roman" pitchFamily="18" charset="0"/>
            </a:endParaRPr>
          </a:p>
          <a:p>
            <a:pPr marL="342900" indent="-342900" algn="l">
              <a:lnSpc>
                <a:spcPct val="80000"/>
              </a:lnSpc>
              <a:defRPr/>
            </a:pPr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7178" name="AutoShape 52"/>
          <p:cNvSpPr>
            <a:spLocks noChangeArrowheads="1"/>
          </p:cNvSpPr>
          <p:nvPr/>
        </p:nvSpPr>
        <p:spPr bwMode="gray">
          <a:xfrm>
            <a:off x="4572000" y="4953000"/>
            <a:ext cx="1676400" cy="381000"/>
          </a:xfrm>
          <a:prstGeom prst="roundRect">
            <a:avLst>
              <a:gd name="adj" fmla="val 50000"/>
            </a:avLst>
          </a:prstGeom>
          <a:noFill/>
          <a:ln w="57150" algn="ctr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uk-UA" sz="1600" i="1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Категорія:</a:t>
            </a:r>
            <a:r>
              <a:rPr lang="uk-UA" sz="1600" b="0" i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uk-UA" sz="1600" i="1" dirty="0">
                <a:solidFill>
                  <a:srgbClr val="000000"/>
                </a:solidFill>
                <a:latin typeface="Times New Roman" pitchFamily="18" charset="0"/>
              </a:rPr>
              <a:t>І</a:t>
            </a:r>
            <a:r>
              <a:rPr lang="uk-UA" sz="1600" i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uk-UA" sz="1600" b="0" i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uk-UA" sz="1600" b="0" i="1" dirty="0">
              <a:solidFill>
                <a:srgbClr val="000000"/>
              </a:solidFill>
              <a:latin typeface="Times New Roman" pitchFamily="18" charset="0"/>
            </a:endParaRPr>
          </a:p>
          <a:p>
            <a:pPr marL="342900" indent="-342900" algn="l">
              <a:lnSpc>
                <a:spcPct val="80000"/>
              </a:lnSpc>
              <a:defRPr/>
            </a:pPr>
            <a:endParaRPr lang="en-US" sz="700" dirty="0">
              <a:solidFill>
                <a:srgbClr val="000000"/>
              </a:solidFill>
            </a:endParaRPr>
          </a:p>
        </p:txBody>
      </p:sp>
      <p:grpSp>
        <p:nvGrpSpPr>
          <p:cNvPr id="4109" name="Group 53"/>
          <p:cNvGrpSpPr>
            <a:grpSpLocks/>
          </p:cNvGrpSpPr>
          <p:nvPr/>
        </p:nvGrpSpPr>
        <p:grpSpPr bwMode="auto">
          <a:xfrm>
            <a:off x="304800" y="1143000"/>
            <a:ext cx="685800" cy="482600"/>
            <a:chOff x="2078" y="190"/>
            <a:chExt cx="1615" cy="4630"/>
          </a:xfrm>
        </p:grpSpPr>
        <p:sp>
          <p:nvSpPr>
            <p:cNvPr id="4185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4186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2" name="Oval 56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88" name="Oval 57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3" name="Oval 58"/>
            <p:cNvSpPr>
              <a:spLocks noChangeArrowheads="1"/>
            </p:cNvSpPr>
            <p:nvPr/>
          </p:nvSpPr>
          <p:spPr bwMode="gray">
            <a:xfrm>
              <a:off x="2336" y="205"/>
              <a:ext cx="1107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90" name="Oval 59"/>
            <p:cNvSpPr>
              <a:spLocks noChangeArrowheads="1"/>
            </p:cNvSpPr>
            <p:nvPr/>
          </p:nvSpPr>
          <p:spPr bwMode="gray">
            <a:xfrm>
              <a:off x="2336" y="205"/>
              <a:ext cx="1105" cy="4615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76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110" name="Group 53"/>
          <p:cNvGrpSpPr>
            <a:grpSpLocks/>
          </p:cNvGrpSpPr>
          <p:nvPr/>
        </p:nvGrpSpPr>
        <p:grpSpPr bwMode="auto">
          <a:xfrm>
            <a:off x="457200" y="1905000"/>
            <a:ext cx="685800" cy="482600"/>
            <a:chOff x="2078" y="190"/>
            <a:chExt cx="1615" cy="4630"/>
          </a:xfrm>
        </p:grpSpPr>
        <p:sp>
          <p:nvSpPr>
            <p:cNvPr id="4179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4180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4" name="Oval 56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82" name="Oval 57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5" name="Oval 58"/>
            <p:cNvSpPr>
              <a:spLocks noChangeArrowheads="1"/>
            </p:cNvSpPr>
            <p:nvPr/>
          </p:nvSpPr>
          <p:spPr bwMode="gray">
            <a:xfrm>
              <a:off x="2336" y="205"/>
              <a:ext cx="1107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84" name="Oval 59"/>
            <p:cNvSpPr>
              <a:spLocks noChangeArrowheads="1"/>
            </p:cNvSpPr>
            <p:nvPr/>
          </p:nvSpPr>
          <p:spPr bwMode="gray">
            <a:xfrm>
              <a:off x="2336" y="205"/>
              <a:ext cx="1105" cy="461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762F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111" name="Group 53"/>
          <p:cNvGrpSpPr>
            <a:grpSpLocks/>
          </p:cNvGrpSpPr>
          <p:nvPr/>
        </p:nvGrpSpPr>
        <p:grpSpPr bwMode="auto">
          <a:xfrm>
            <a:off x="1447800" y="4953000"/>
            <a:ext cx="685800" cy="482600"/>
            <a:chOff x="2078" y="190"/>
            <a:chExt cx="1615" cy="4630"/>
          </a:xfrm>
        </p:grpSpPr>
        <p:sp>
          <p:nvSpPr>
            <p:cNvPr id="4173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4174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6" name="Oval 56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76" name="Oval 57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7" name="Oval 58"/>
            <p:cNvSpPr>
              <a:spLocks noChangeArrowheads="1"/>
            </p:cNvSpPr>
            <p:nvPr/>
          </p:nvSpPr>
          <p:spPr bwMode="gray">
            <a:xfrm>
              <a:off x="2336" y="205"/>
              <a:ext cx="1107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78" name="Oval 59"/>
            <p:cNvSpPr>
              <a:spLocks noChangeArrowheads="1"/>
            </p:cNvSpPr>
            <p:nvPr/>
          </p:nvSpPr>
          <p:spPr bwMode="gray">
            <a:xfrm>
              <a:off x="2336" y="205"/>
              <a:ext cx="1105" cy="4615"/>
            </a:xfrm>
            <a:prstGeom prst="ellipse">
              <a:avLst/>
            </a:prstGeom>
            <a:gradFill rotWithShape="1">
              <a:gsLst>
                <a:gs pos="0">
                  <a:srgbClr val="000080"/>
                </a:gs>
                <a:gs pos="100000">
                  <a:srgbClr val="00003B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112" name="Group 53"/>
          <p:cNvGrpSpPr>
            <a:grpSpLocks/>
          </p:cNvGrpSpPr>
          <p:nvPr/>
        </p:nvGrpSpPr>
        <p:grpSpPr bwMode="auto">
          <a:xfrm>
            <a:off x="914400" y="3429000"/>
            <a:ext cx="685800" cy="482600"/>
            <a:chOff x="2078" y="190"/>
            <a:chExt cx="1615" cy="4630"/>
          </a:xfrm>
        </p:grpSpPr>
        <p:sp>
          <p:nvSpPr>
            <p:cNvPr id="4167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4168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8" name="Oval 56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70" name="Oval 57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9" name="Oval 58"/>
            <p:cNvSpPr>
              <a:spLocks noChangeArrowheads="1"/>
            </p:cNvSpPr>
            <p:nvPr/>
          </p:nvSpPr>
          <p:spPr bwMode="gray">
            <a:xfrm>
              <a:off x="2336" y="205"/>
              <a:ext cx="1107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72" name="Oval 59"/>
            <p:cNvSpPr>
              <a:spLocks noChangeArrowheads="1"/>
            </p:cNvSpPr>
            <p:nvPr/>
          </p:nvSpPr>
          <p:spPr bwMode="gray">
            <a:xfrm>
              <a:off x="2336" y="205"/>
              <a:ext cx="1105" cy="461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475E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113" name="Group 53"/>
          <p:cNvGrpSpPr>
            <a:grpSpLocks/>
          </p:cNvGrpSpPr>
          <p:nvPr/>
        </p:nvGrpSpPr>
        <p:grpSpPr bwMode="auto">
          <a:xfrm>
            <a:off x="1143000" y="4191000"/>
            <a:ext cx="685800" cy="482600"/>
            <a:chOff x="2078" y="190"/>
            <a:chExt cx="1615" cy="4630"/>
          </a:xfrm>
        </p:grpSpPr>
        <p:sp>
          <p:nvSpPr>
            <p:cNvPr id="4161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4162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10" name="Oval 56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64" name="Oval 57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11" name="Oval 58"/>
            <p:cNvSpPr>
              <a:spLocks noChangeArrowheads="1"/>
            </p:cNvSpPr>
            <p:nvPr/>
          </p:nvSpPr>
          <p:spPr bwMode="gray">
            <a:xfrm>
              <a:off x="2336" y="205"/>
              <a:ext cx="1107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66" name="Oval 59"/>
            <p:cNvSpPr>
              <a:spLocks noChangeArrowheads="1"/>
            </p:cNvSpPr>
            <p:nvPr/>
          </p:nvSpPr>
          <p:spPr bwMode="gray">
            <a:xfrm>
              <a:off x="2336" y="205"/>
              <a:ext cx="1105" cy="4615"/>
            </a:xfrm>
            <a:prstGeom prst="ellipse">
              <a:avLst/>
            </a:prstGeom>
            <a:gradFill rotWithShape="1">
              <a:gsLst>
                <a:gs pos="0">
                  <a:srgbClr val="33CCCC"/>
                </a:gs>
                <a:gs pos="100000">
                  <a:srgbClr val="185E5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114" name="Group 53"/>
          <p:cNvGrpSpPr>
            <a:grpSpLocks/>
          </p:cNvGrpSpPr>
          <p:nvPr/>
        </p:nvGrpSpPr>
        <p:grpSpPr bwMode="auto">
          <a:xfrm>
            <a:off x="1752600" y="5638800"/>
            <a:ext cx="685800" cy="482600"/>
            <a:chOff x="2078" y="190"/>
            <a:chExt cx="1615" cy="4630"/>
          </a:xfrm>
        </p:grpSpPr>
        <p:sp>
          <p:nvSpPr>
            <p:cNvPr id="4155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4156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12" name="Oval 56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58" name="Oval 57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13" name="Oval 58"/>
            <p:cNvSpPr>
              <a:spLocks noChangeArrowheads="1"/>
            </p:cNvSpPr>
            <p:nvPr/>
          </p:nvSpPr>
          <p:spPr bwMode="gray">
            <a:xfrm>
              <a:off x="2336" y="205"/>
              <a:ext cx="1107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60" name="Oval 59"/>
            <p:cNvSpPr>
              <a:spLocks noChangeArrowheads="1"/>
            </p:cNvSpPr>
            <p:nvPr/>
          </p:nvSpPr>
          <p:spPr bwMode="gray">
            <a:xfrm>
              <a:off x="2336" y="205"/>
              <a:ext cx="1105" cy="4615"/>
            </a:xfrm>
            <a:prstGeom prst="ellipse">
              <a:avLst/>
            </a:prstGeom>
            <a:gradFill rotWithShape="1">
              <a:gsLst>
                <a:gs pos="0">
                  <a:srgbClr val="6600FF"/>
                </a:gs>
                <a:gs pos="100000">
                  <a:srgbClr val="2F00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7222" name="AutoShape 52"/>
          <p:cNvSpPr>
            <a:spLocks noChangeArrowheads="1"/>
          </p:cNvSpPr>
          <p:nvPr/>
        </p:nvSpPr>
        <p:spPr bwMode="gray">
          <a:xfrm>
            <a:off x="6324600" y="4953000"/>
            <a:ext cx="2209800" cy="381000"/>
          </a:xfrm>
          <a:prstGeom prst="roundRect">
            <a:avLst>
              <a:gd name="adj" fmla="val 50000"/>
            </a:avLst>
          </a:prstGeom>
          <a:noFill/>
          <a:ln w="57150" algn="ctr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defRPr/>
            </a:pPr>
            <a:r>
              <a:rPr lang="uk-UA" sz="1600" i="1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Рік атестації:</a:t>
            </a:r>
            <a:r>
              <a:rPr lang="uk-UA" sz="1400" i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uk-UA" sz="1400" i="1" dirty="0" smtClean="0">
                <a:solidFill>
                  <a:srgbClr val="000000"/>
                </a:solidFill>
                <a:latin typeface="Times New Roman" pitchFamily="18" charset="0"/>
              </a:rPr>
              <a:t>2012</a:t>
            </a:r>
            <a:endParaRPr lang="ru-RU" sz="1400" i="1" dirty="0">
              <a:solidFill>
                <a:srgbClr val="000000"/>
              </a:solidFill>
              <a:latin typeface="Times New Roman" pitchFamily="18" charset="0"/>
            </a:endParaRPr>
          </a:p>
          <a:p>
            <a:pPr marL="342900" indent="-342900" algn="l">
              <a:lnSpc>
                <a:spcPct val="80000"/>
              </a:lnSpc>
              <a:defRPr/>
            </a:pPr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4117" name="AutoShape 52"/>
          <p:cNvSpPr>
            <a:spLocks noChangeArrowheads="1"/>
          </p:cNvSpPr>
          <p:nvPr/>
        </p:nvSpPr>
        <p:spPr bwMode="gray">
          <a:xfrm>
            <a:off x="2362200" y="5562600"/>
            <a:ext cx="6477000" cy="609600"/>
          </a:xfrm>
          <a:prstGeom prst="roundRect">
            <a:avLst>
              <a:gd name="adj" fmla="val 50000"/>
            </a:avLst>
          </a:prstGeom>
          <a:noFill/>
          <a:ln w="57150" algn="ctr">
            <a:solidFill>
              <a:srgbClr val="66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 algn="l">
              <a:lnSpc>
                <a:spcPct val="80000"/>
              </a:lnSpc>
            </a:pPr>
            <a:endParaRPr lang="en-US" sz="1400" smtClean="0">
              <a:solidFill>
                <a:srgbClr val="000000"/>
              </a:solidFill>
            </a:endParaRPr>
          </a:p>
        </p:txBody>
      </p:sp>
      <p:sp>
        <p:nvSpPr>
          <p:cNvPr id="7224" name="Rectangle 56"/>
          <p:cNvSpPr>
            <a:spLocks noChangeArrowheads="1"/>
          </p:cNvSpPr>
          <p:nvPr/>
        </p:nvSpPr>
        <p:spPr bwMode="auto">
          <a:xfrm>
            <a:off x="2438400" y="5715000"/>
            <a:ext cx="63246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uk-UA" sz="1600" i="1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Курси підвищення кваліфікації: </a:t>
            </a:r>
            <a:r>
              <a:rPr lang="uk-UA" sz="1000" i="1" dirty="0">
                <a:solidFill>
                  <a:srgbClr val="990033"/>
                </a:solidFill>
              </a:rPr>
              <a:t> </a:t>
            </a:r>
            <a:r>
              <a:rPr lang="uk-UA" sz="1400" i="1" dirty="0">
                <a:solidFill>
                  <a:srgbClr val="000000"/>
                </a:solidFill>
              </a:rPr>
              <a:t>2011 рік  </a:t>
            </a:r>
            <a:r>
              <a:rPr lang="uk-UA" sz="1400" i="1" dirty="0" smtClean="0">
                <a:solidFill>
                  <a:srgbClr val="000000"/>
                </a:solidFill>
              </a:rPr>
              <a:t>КОІПОПК</a:t>
            </a:r>
            <a:endParaRPr lang="uk-UA" sz="1400" i="1" dirty="0">
              <a:solidFill>
                <a:srgbClr val="000000"/>
              </a:solidFill>
            </a:endParaRPr>
          </a:p>
        </p:txBody>
      </p:sp>
      <p:grpSp>
        <p:nvGrpSpPr>
          <p:cNvPr id="4120" name="Group 53"/>
          <p:cNvGrpSpPr>
            <a:grpSpLocks/>
          </p:cNvGrpSpPr>
          <p:nvPr/>
        </p:nvGrpSpPr>
        <p:grpSpPr bwMode="auto">
          <a:xfrm>
            <a:off x="609600" y="2667000"/>
            <a:ext cx="685800" cy="482600"/>
            <a:chOff x="2078" y="190"/>
            <a:chExt cx="1615" cy="4630"/>
          </a:xfrm>
        </p:grpSpPr>
        <p:sp>
          <p:nvSpPr>
            <p:cNvPr id="4149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4150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14" name="Oval 56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52" name="Oval 57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15" name="Oval 58"/>
            <p:cNvSpPr>
              <a:spLocks noChangeArrowheads="1"/>
            </p:cNvSpPr>
            <p:nvPr/>
          </p:nvSpPr>
          <p:spPr bwMode="gray">
            <a:xfrm>
              <a:off x="2336" y="205"/>
              <a:ext cx="1107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54" name="Oval 59"/>
            <p:cNvSpPr>
              <a:spLocks noChangeArrowheads="1"/>
            </p:cNvSpPr>
            <p:nvPr/>
          </p:nvSpPr>
          <p:spPr bwMode="gray">
            <a:xfrm>
              <a:off x="2336" y="205"/>
              <a:ext cx="1105" cy="4615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121" name="Group 53"/>
          <p:cNvGrpSpPr>
            <a:grpSpLocks/>
          </p:cNvGrpSpPr>
          <p:nvPr/>
        </p:nvGrpSpPr>
        <p:grpSpPr bwMode="auto">
          <a:xfrm>
            <a:off x="1752600" y="5638800"/>
            <a:ext cx="685800" cy="482600"/>
            <a:chOff x="2078" y="190"/>
            <a:chExt cx="1615" cy="4630"/>
          </a:xfrm>
        </p:grpSpPr>
        <p:sp>
          <p:nvSpPr>
            <p:cNvPr id="4143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4144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16" name="Oval 56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46" name="Oval 57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17" name="Oval 58"/>
            <p:cNvSpPr>
              <a:spLocks noChangeArrowheads="1"/>
            </p:cNvSpPr>
            <p:nvPr/>
          </p:nvSpPr>
          <p:spPr bwMode="gray">
            <a:xfrm>
              <a:off x="2336" y="205"/>
              <a:ext cx="1107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48" name="Oval 59"/>
            <p:cNvSpPr>
              <a:spLocks noChangeArrowheads="1"/>
            </p:cNvSpPr>
            <p:nvPr/>
          </p:nvSpPr>
          <p:spPr bwMode="gray">
            <a:xfrm>
              <a:off x="2336" y="205"/>
              <a:ext cx="1105" cy="4615"/>
            </a:xfrm>
            <a:prstGeom prst="ellipse">
              <a:avLst/>
            </a:prstGeom>
            <a:gradFill rotWithShape="1">
              <a:gsLst>
                <a:gs pos="0">
                  <a:srgbClr val="6600FF"/>
                </a:gs>
                <a:gs pos="100000">
                  <a:srgbClr val="2F00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122" name="Group 53"/>
          <p:cNvGrpSpPr>
            <a:grpSpLocks/>
          </p:cNvGrpSpPr>
          <p:nvPr/>
        </p:nvGrpSpPr>
        <p:grpSpPr bwMode="auto">
          <a:xfrm>
            <a:off x="1752600" y="5638800"/>
            <a:ext cx="685800" cy="482600"/>
            <a:chOff x="2078" y="190"/>
            <a:chExt cx="1615" cy="4630"/>
          </a:xfrm>
        </p:grpSpPr>
        <p:sp>
          <p:nvSpPr>
            <p:cNvPr id="4137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4138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18" name="Oval 56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40" name="Oval 57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19" name="Oval 58"/>
            <p:cNvSpPr>
              <a:spLocks noChangeArrowheads="1"/>
            </p:cNvSpPr>
            <p:nvPr/>
          </p:nvSpPr>
          <p:spPr bwMode="gray">
            <a:xfrm>
              <a:off x="2336" y="205"/>
              <a:ext cx="1107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42" name="Oval 59"/>
            <p:cNvSpPr>
              <a:spLocks noChangeArrowheads="1"/>
            </p:cNvSpPr>
            <p:nvPr/>
          </p:nvSpPr>
          <p:spPr bwMode="gray">
            <a:xfrm>
              <a:off x="2336" y="205"/>
              <a:ext cx="1105" cy="4615"/>
            </a:xfrm>
            <a:prstGeom prst="ellipse">
              <a:avLst/>
            </a:prstGeom>
            <a:gradFill rotWithShape="1">
              <a:gsLst>
                <a:gs pos="0">
                  <a:srgbClr val="6600FF"/>
                </a:gs>
                <a:gs pos="100000">
                  <a:srgbClr val="2F00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123" name="Group 53"/>
          <p:cNvGrpSpPr>
            <a:grpSpLocks/>
          </p:cNvGrpSpPr>
          <p:nvPr/>
        </p:nvGrpSpPr>
        <p:grpSpPr bwMode="auto">
          <a:xfrm>
            <a:off x="1752600" y="5638800"/>
            <a:ext cx="685800" cy="482600"/>
            <a:chOff x="2078" y="190"/>
            <a:chExt cx="1615" cy="4630"/>
          </a:xfrm>
        </p:grpSpPr>
        <p:sp>
          <p:nvSpPr>
            <p:cNvPr id="4131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4132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20" name="Oval 56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34" name="Oval 57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21" name="Oval 58"/>
            <p:cNvSpPr>
              <a:spLocks noChangeArrowheads="1"/>
            </p:cNvSpPr>
            <p:nvPr/>
          </p:nvSpPr>
          <p:spPr bwMode="gray">
            <a:xfrm>
              <a:off x="2336" y="205"/>
              <a:ext cx="1107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36" name="Oval 59"/>
            <p:cNvSpPr>
              <a:spLocks noChangeArrowheads="1"/>
            </p:cNvSpPr>
            <p:nvPr/>
          </p:nvSpPr>
          <p:spPr bwMode="gray">
            <a:xfrm>
              <a:off x="2336" y="205"/>
              <a:ext cx="1105" cy="4615"/>
            </a:xfrm>
            <a:prstGeom prst="ellipse">
              <a:avLst/>
            </a:prstGeom>
            <a:gradFill rotWithShape="1">
              <a:gsLst>
                <a:gs pos="0">
                  <a:srgbClr val="6600FF"/>
                </a:gs>
                <a:gs pos="100000">
                  <a:srgbClr val="2F00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124" name="Group 53"/>
          <p:cNvGrpSpPr>
            <a:grpSpLocks/>
          </p:cNvGrpSpPr>
          <p:nvPr/>
        </p:nvGrpSpPr>
        <p:grpSpPr bwMode="auto">
          <a:xfrm>
            <a:off x="1447800" y="4953000"/>
            <a:ext cx="685800" cy="482600"/>
            <a:chOff x="2078" y="190"/>
            <a:chExt cx="1615" cy="4630"/>
          </a:xfrm>
        </p:grpSpPr>
        <p:sp>
          <p:nvSpPr>
            <p:cNvPr id="4125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4126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70712" name="Oval 56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28" name="Oval 57"/>
            <p:cNvSpPr>
              <a:spLocks noChangeArrowheads="1"/>
            </p:cNvSpPr>
            <p:nvPr/>
          </p:nvSpPr>
          <p:spPr bwMode="gray">
            <a:xfrm>
              <a:off x="3080" y="190"/>
              <a:ext cx="434" cy="4615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  <p:sp>
          <p:nvSpPr>
            <p:cNvPr id="70714" name="Oval 58"/>
            <p:cNvSpPr>
              <a:spLocks noChangeArrowheads="1"/>
            </p:cNvSpPr>
            <p:nvPr/>
          </p:nvSpPr>
          <p:spPr bwMode="gray">
            <a:xfrm>
              <a:off x="2336" y="205"/>
              <a:ext cx="1107" cy="461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r" eaLnBrk="1" hangingPunct="1">
                <a:defRPr/>
              </a:pPr>
              <a:endParaRPr lang="ru-RU" sz="1800" b="0">
                <a:solidFill>
                  <a:srgbClr val="000000"/>
                </a:solidFill>
              </a:endParaRPr>
            </a:p>
          </p:txBody>
        </p:sp>
        <p:sp>
          <p:nvSpPr>
            <p:cNvPr id="4130" name="Oval 59"/>
            <p:cNvSpPr>
              <a:spLocks noChangeArrowheads="1"/>
            </p:cNvSpPr>
            <p:nvPr/>
          </p:nvSpPr>
          <p:spPr bwMode="gray">
            <a:xfrm>
              <a:off x="2336" y="205"/>
              <a:ext cx="1105" cy="4615"/>
            </a:xfrm>
            <a:prstGeom prst="ellipse">
              <a:avLst/>
            </a:prstGeom>
            <a:gradFill rotWithShape="1">
              <a:gsLst>
                <a:gs pos="0">
                  <a:srgbClr val="000080"/>
                </a:gs>
                <a:gs pos="100000">
                  <a:srgbClr val="00003B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r" eaLnBrk="1" hangingPunct="1"/>
              <a:endParaRPr lang="ru-RU" sz="1800" b="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657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9" descr="1162655307_nature_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58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1124744"/>
            <a:ext cx="8729663" cy="4525963"/>
          </a:xfrm>
        </p:spPr>
        <p:txBody>
          <a:bodyPr/>
          <a:lstStyle/>
          <a:p>
            <a:pPr marL="342900" indent="-342900" eaLnBrk="1" hangingPunct="1">
              <a:defRPr/>
            </a:pPr>
            <a:endParaRPr lang="uk-UA" dirty="0" smtClean="0"/>
          </a:p>
          <a:p>
            <a:pPr marL="342900" indent="-342900" algn="ctr" eaLnBrk="1" hangingPunct="1">
              <a:buFont typeface="Wingdings" pitchFamily="2" charset="2"/>
              <a:buNone/>
              <a:defRPr/>
            </a:pPr>
            <a:r>
              <a:rPr lang="uk-UA" sz="4800" i="1" dirty="0" smtClean="0"/>
              <a:t>Використання інтерактивних методів і прийомів на уроках  української мови та літератури</a:t>
            </a:r>
            <a:endParaRPr lang="ru-RU" sz="4800" i="1" dirty="0" smtClean="0"/>
          </a:p>
        </p:txBody>
      </p:sp>
      <p:sp>
        <p:nvSpPr>
          <p:cNvPr id="5124" name="WordArt 6"/>
          <p:cNvSpPr>
            <a:spLocks noChangeArrowheads="1" noChangeShapeType="1" noTextEdit="1"/>
          </p:cNvSpPr>
          <p:nvPr/>
        </p:nvSpPr>
        <p:spPr bwMode="auto">
          <a:xfrm>
            <a:off x="2987824" y="692150"/>
            <a:ext cx="3533775" cy="52387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eaLnBrk="1" hangingPunct="1"/>
            <a:r>
              <a:rPr lang="ru-RU" sz="3600" b="0" kern="10" dirty="0" smtClean="0">
                <a:ln w="9525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CC00"/>
                </a:solidFill>
                <a:latin typeface="Arial"/>
                <a:cs typeface="Arial"/>
              </a:rPr>
              <a:t>Методична тема</a:t>
            </a:r>
          </a:p>
        </p:txBody>
      </p:sp>
    </p:spTree>
    <p:extLst>
      <p:ext uri="{BB962C8B-B14F-4D97-AF65-F5344CB8AC3E}">
        <p14:creationId xmlns:p14="http://schemas.microsoft.com/office/powerpoint/2010/main" val="379838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6520" y="260648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Моє педагогічне кредо</a:t>
            </a:r>
            <a:endParaRPr lang="ru-RU" sz="28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056" y="1161728"/>
            <a:ext cx="43954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«Віддай людині крихітку себе, </a:t>
            </a:r>
          </a:p>
          <a:p>
            <a:r>
              <a:rPr lang="uk-UA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це душа наповнюється світлом»</a:t>
            </a:r>
          </a:p>
          <a:p>
            <a:endParaRPr lang="uk-UA" sz="2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Ліна Костенко</a:t>
            </a:r>
            <a:endParaRPr lang="ru-RU" sz="2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55976" y="3933056"/>
            <a:ext cx="46805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Моє</a:t>
            </a:r>
            <a:r>
              <a:rPr lang="ru-RU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життєве</a:t>
            </a:r>
            <a:r>
              <a:rPr lang="ru-RU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кредо: </a:t>
            </a:r>
          </a:p>
          <a:p>
            <a:endParaRPr lang="ru-RU" sz="28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Любити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цінувати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кожну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хвилину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нести  </a:t>
            </a:r>
            <a:r>
              <a:rPr lang="ru-RU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радість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у книгах-</a:t>
            </a:r>
            <a:r>
              <a:rPr lang="ru-RU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шукати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істину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у людях – </a:t>
            </a:r>
            <a:r>
              <a:rPr lang="ru-RU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мудрість</a:t>
            </a:r>
            <a:r>
              <a:rPr lang="ru-RU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404871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Фото031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grpSp>
        <p:nvGrpSpPr>
          <p:cNvPr id="5" name="Group 110"/>
          <p:cNvGrpSpPr>
            <a:grpSpLocks/>
          </p:cNvGrpSpPr>
          <p:nvPr/>
        </p:nvGrpSpPr>
        <p:grpSpPr bwMode="auto">
          <a:xfrm>
            <a:off x="611188" y="1806947"/>
            <a:ext cx="8315325" cy="3709615"/>
            <a:chOff x="1264" y="1052"/>
            <a:chExt cx="3102" cy="2535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1264" y="1052"/>
              <a:ext cx="2820" cy="422"/>
              <a:chOff x="1168" y="1436"/>
              <a:chExt cx="2820" cy="422"/>
            </a:xfrm>
          </p:grpSpPr>
          <p:sp>
            <p:nvSpPr>
              <p:cNvPr id="34" name="AutoShape 20"/>
              <p:cNvSpPr>
                <a:spLocks noChangeArrowheads="1"/>
              </p:cNvSpPr>
              <p:nvPr/>
            </p:nvSpPr>
            <p:spPr bwMode="gray">
              <a:xfrm>
                <a:off x="1274" y="1436"/>
                <a:ext cx="2714" cy="34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6D77BF">
                      <a:gamma/>
                      <a:tint val="0"/>
                      <a:invGamma/>
                    </a:srgbClr>
                  </a:gs>
                  <a:gs pos="100000">
                    <a:srgbClr val="6D77BF">
                      <a:alpha val="50000"/>
                    </a:srgbClr>
                  </a:gs>
                </a:gsLst>
                <a:lin ang="0" scaled="1"/>
              </a:gradFill>
              <a:ln w="38100" algn="ctr">
                <a:solidFill>
                  <a:srgbClr val="6D77BF"/>
                </a:solidFill>
                <a:round/>
                <a:headEnd/>
                <a:tailEnd/>
              </a:ln>
              <a:effectLst/>
            </p:spPr>
            <p:txBody>
              <a:bodyPr vert="horz"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sz="2800" b="0" kern="0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Завдання досвіду</a:t>
                </a:r>
                <a:endParaRPr lang="ru-RU" sz="2800" b="0" kern="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8" name="Oval 23"/>
              <p:cNvSpPr>
                <a:spLocks noChangeArrowheads="1"/>
              </p:cNvSpPr>
              <p:nvPr/>
            </p:nvSpPr>
            <p:spPr bwMode="gray">
              <a:xfrm rot="1758052">
                <a:off x="1168" y="1438"/>
                <a:ext cx="513" cy="416"/>
              </a:xfrm>
              <a:prstGeom prst="ellipse">
                <a:avLst/>
              </a:prstGeom>
              <a:gradFill rotWithShape="1">
                <a:gsLst>
                  <a:gs pos="0">
                    <a:srgbClr val="6D77BF"/>
                  </a:gs>
                  <a:gs pos="100000">
                    <a:srgbClr val="6D77B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800" b="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" name="Text Box 26"/>
              <p:cNvSpPr txBox="1">
                <a:spLocks noChangeArrowheads="1"/>
              </p:cNvSpPr>
              <p:nvPr/>
            </p:nvSpPr>
            <p:spPr bwMode="gray">
              <a:xfrm>
                <a:off x="1379" y="1458"/>
                <a:ext cx="69" cy="40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b="0" kern="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8" name="Group 27"/>
            <p:cNvGrpSpPr>
              <a:grpSpLocks/>
            </p:cNvGrpSpPr>
            <p:nvPr/>
          </p:nvGrpSpPr>
          <p:grpSpPr bwMode="auto">
            <a:xfrm>
              <a:off x="1264" y="1584"/>
              <a:ext cx="3008" cy="417"/>
              <a:chOff x="1216" y="1728"/>
              <a:chExt cx="3008" cy="417"/>
            </a:xfrm>
          </p:grpSpPr>
          <p:sp>
            <p:nvSpPr>
              <p:cNvPr id="29" name="AutoShape 28"/>
              <p:cNvSpPr>
                <a:spLocks noChangeArrowheads="1"/>
              </p:cNvSpPr>
              <p:nvPr/>
            </p:nvSpPr>
            <p:spPr bwMode="gray">
              <a:xfrm>
                <a:off x="1510" y="1760"/>
                <a:ext cx="2714" cy="34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669900">
                      <a:gamma/>
                      <a:tint val="0"/>
                      <a:invGamma/>
                    </a:srgbClr>
                  </a:gs>
                  <a:gs pos="100000">
                    <a:srgbClr val="669900">
                      <a:alpha val="39999"/>
                    </a:srgbClr>
                  </a:gs>
                </a:gsLst>
                <a:lin ang="0" scaled="1"/>
              </a:gradFill>
              <a:ln w="38100" algn="ctr">
                <a:solidFill>
                  <a:srgbClr val="669900"/>
                </a:solidFill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800" b="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" name="Oval 30"/>
              <p:cNvSpPr>
                <a:spLocks noChangeArrowheads="1"/>
              </p:cNvSpPr>
              <p:nvPr/>
            </p:nvSpPr>
            <p:spPr bwMode="gray">
              <a:xfrm rot="1758052">
                <a:off x="1216" y="1728"/>
                <a:ext cx="514" cy="417"/>
              </a:xfrm>
              <a:prstGeom prst="ellipse">
                <a:avLst/>
              </a:prstGeom>
              <a:gradFill rotWithShape="1">
                <a:gsLst>
                  <a:gs pos="0">
                    <a:srgbClr val="669900"/>
                  </a:gs>
                  <a:gs pos="100000">
                    <a:srgbClr val="6699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800" b="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" name="Oval 31"/>
              <p:cNvSpPr>
                <a:spLocks noChangeArrowheads="1"/>
              </p:cNvSpPr>
              <p:nvPr/>
            </p:nvSpPr>
            <p:spPr bwMode="gray">
              <a:xfrm>
                <a:off x="1361" y="1754"/>
                <a:ext cx="231" cy="23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sz="2800" b="0" kern="0" dirty="0" smtClean="0">
                    <a:solidFill>
                      <a:sysClr val="windowText" lastClr="000000"/>
                    </a:solidFill>
                  </a:rPr>
                  <a:t>1 </a:t>
                </a:r>
                <a:endParaRPr lang="ru-RU" sz="2800" b="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" name="Text Box 32"/>
              <p:cNvSpPr txBox="1">
                <a:spLocks noChangeArrowheads="1"/>
              </p:cNvSpPr>
              <p:nvPr/>
            </p:nvSpPr>
            <p:spPr bwMode="gray">
              <a:xfrm>
                <a:off x="1876" y="1776"/>
                <a:ext cx="2160" cy="27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sz="1800" b="0" kern="0" dirty="0">
                    <a:solidFill>
                      <a:srgbClr val="002A00">
                        <a:lumMod val="90000"/>
                        <a:lumOff val="10000"/>
                      </a:srgbClr>
                    </a:solidFill>
                  </a:rPr>
                  <a:t>Формування пізнавальних умінь та навичок</a:t>
                </a:r>
                <a:endParaRPr lang="en-US" sz="1800" b="0" kern="0" dirty="0">
                  <a:solidFill>
                    <a:srgbClr val="002A00">
                      <a:lumMod val="90000"/>
                      <a:lumOff val="10000"/>
                    </a:srgbClr>
                  </a:solidFill>
                </a:endParaRPr>
              </a:p>
            </p:txBody>
          </p:sp>
        </p:grpSp>
        <p:grpSp>
          <p:nvGrpSpPr>
            <p:cNvPr id="9" name="Group 87"/>
            <p:cNvGrpSpPr>
              <a:grpSpLocks/>
            </p:cNvGrpSpPr>
            <p:nvPr/>
          </p:nvGrpSpPr>
          <p:grpSpPr bwMode="auto">
            <a:xfrm>
              <a:off x="1264" y="2111"/>
              <a:ext cx="3008" cy="417"/>
              <a:chOff x="1168" y="1439"/>
              <a:chExt cx="3008" cy="417"/>
            </a:xfrm>
          </p:grpSpPr>
          <p:sp>
            <p:nvSpPr>
              <p:cNvPr id="23" name="AutoShape 88"/>
              <p:cNvSpPr>
                <a:spLocks noChangeArrowheads="1"/>
              </p:cNvSpPr>
              <p:nvPr/>
            </p:nvSpPr>
            <p:spPr bwMode="gray">
              <a:xfrm>
                <a:off x="1462" y="1469"/>
                <a:ext cx="2714" cy="34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6D77BF">
                      <a:gamma/>
                      <a:tint val="0"/>
                      <a:invGamma/>
                    </a:srgbClr>
                  </a:gs>
                  <a:gs pos="100000">
                    <a:srgbClr val="6D77BF">
                      <a:alpha val="50000"/>
                    </a:srgbClr>
                  </a:gs>
                </a:gsLst>
                <a:lin ang="0" scaled="1"/>
              </a:gradFill>
              <a:ln w="38100" algn="ctr">
                <a:solidFill>
                  <a:srgbClr val="6D77BF"/>
                </a:solidFill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800" b="0" kern="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24" name="Group 89"/>
              <p:cNvGrpSpPr>
                <a:grpSpLocks/>
              </p:cNvGrpSpPr>
              <p:nvPr/>
            </p:nvGrpSpPr>
            <p:grpSpPr bwMode="auto">
              <a:xfrm>
                <a:off x="1168" y="1439"/>
                <a:ext cx="513" cy="417"/>
                <a:chOff x="571" y="958"/>
                <a:chExt cx="961" cy="768"/>
              </a:xfrm>
            </p:grpSpPr>
            <p:sp>
              <p:nvSpPr>
                <p:cNvPr id="27" name="Oval 91"/>
                <p:cNvSpPr>
                  <a:spLocks noChangeArrowheads="1"/>
                </p:cNvSpPr>
                <p:nvPr/>
              </p:nvSpPr>
              <p:spPr bwMode="gray">
                <a:xfrm rot="1758052">
                  <a:off x="571" y="953"/>
                  <a:ext cx="961" cy="77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D77BF"/>
                    </a:gs>
                    <a:gs pos="100000">
                      <a:srgbClr val="6D77BF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2800" b="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" name="Oval 92"/>
                <p:cNvSpPr>
                  <a:spLocks noChangeArrowheads="1"/>
                </p:cNvSpPr>
                <p:nvPr/>
              </p:nvSpPr>
              <p:spPr bwMode="gray">
                <a:xfrm>
                  <a:off x="816" y="1008"/>
                  <a:ext cx="432" cy="43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alpha val="50000"/>
                      </a:srgbClr>
                    </a:gs>
                    <a:gs pos="100000">
                      <a:srgbClr val="767676"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uk-UA" sz="1800" b="0" kern="0" dirty="0" smtClean="0">
                      <a:solidFill>
                        <a:sysClr val="windowText" lastClr="000000"/>
                      </a:solidFill>
                    </a:rPr>
                    <a:t>2</a:t>
                  </a:r>
                  <a:endParaRPr lang="ru-RU" sz="1800" b="0" kern="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5" name="Text Box 93"/>
              <p:cNvSpPr txBox="1">
                <a:spLocks noChangeArrowheads="1"/>
              </p:cNvSpPr>
              <p:nvPr/>
            </p:nvSpPr>
            <p:spPr bwMode="gray">
              <a:xfrm>
                <a:off x="1728" y="1485"/>
                <a:ext cx="2395" cy="27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sz="1800" b="0" kern="0" dirty="0">
                    <a:solidFill>
                      <a:srgbClr val="6D77BF">
                        <a:lumMod val="50000"/>
                      </a:srgbClr>
                    </a:solidFill>
                  </a:rPr>
                  <a:t>Формування позитивної мотивації до навчання</a:t>
                </a:r>
                <a:endParaRPr lang="en-US" sz="1800" b="0" kern="0" dirty="0">
                  <a:solidFill>
                    <a:srgbClr val="6D77BF">
                      <a:lumMod val="50000"/>
                    </a:srgbClr>
                  </a:solidFill>
                </a:endParaRPr>
              </a:p>
            </p:txBody>
          </p:sp>
        </p:grpSp>
        <p:grpSp>
          <p:nvGrpSpPr>
            <p:cNvPr id="10" name="Group 95"/>
            <p:cNvGrpSpPr>
              <a:grpSpLocks/>
            </p:cNvGrpSpPr>
            <p:nvPr/>
          </p:nvGrpSpPr>
          <p:grpSpPr bwMode="auto">
            <a:xfrm>
              <a:off x="1264" y="2640"/>
              <a:ext cx="3006" cy="481"/>
              <a:chOff x="1216" y="1728"/>
              <a:chExt cx="3006" cy="481"/>
            </a:xfrm>
          </p:grpSpPr>
          <p:sp>
            <p:nvSpPr>
              <p:cNvPr id="18" name="AutoShape 96"/>
              <p:cNvSpPr>
                <a:spLocks noChangeArrowheads="1"/>
              </p:cNvSpPr>
              <p:nvPr/>
            </p:nvSpPr>
            <p:spPr bwMode="gray">
              <a:xfrm rot="16200000">
                <a:off x="2695" y="682"/>
                <a:ext cx="396" cy="265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669900">
                      <a:gamma/>
                      <a:tint val="0"/>
                      <a:invGamma/>
                    </a:srgbClr>
                  </a:gs>
                  <a:gs pos="100000">
                    <a:srgbClr val="669900">
                      <a:alpha val="39999"/>
                    </a:srgbClr>
                  </a:gs>
                </a:gsLst>
                <a:lin ang="0" scaled="1"/>
              </a:gradFill>
              <a:ln w="38100" algn="ctr">
                <a:solidFill>
                  <a:srgbClr val="669900"/>
                </a:solidFill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sz="1800" b="0" kern="0" dirty="0">
                    <a:solidFill>
                      <a:srgbClr val="002A00">
                        <a:lumMod val="90000"/>
                        <a:lumOff val="10000"/>
                      </a:srgbClr>
                    </a:solidFill>
                  </a:rPr>
                  <a:t>     Формування потреби в самопізнанні, самореалізації</a:t>
                </a:r>
                <a:endParaRPr lang="ru-RU" sz="1800" b="0" kern="0" dirty="0">
                  <a:solidFill>
                    <a:srgbClr val="002A00">
                      <a:lumMod val="90000"/>
                      <a:lumOff val="10000"/>
                    </a:srgbClr>
                  </a:solidFill>
                </a:endParaRPr>
              </a:p>
            </p:txBody>
          </p:sp>
          <p:sp>
            <p:nvSpPr>
              <p:cNvPr id="19" name="Oval 98"/>
              <p:cNvSpPr>
                <a:spLocks noChangeArrowheads="1"/>
              </p:cNvSpPr>
              <p:nvPr/>
            </p:nvSpPr>
            <p:spPr bwMode="gray">
              <a:xfrm rot="1758052">
                <a:off x="1216" y="1728"/>
                <a:ext cx="514" cy="420"/>
              </a:xfrm>
              <a:prstGeom prst="ellipse">
                <a:avLst/>
              </a:prstGeom>
              <a:gradFill rotWithShape="1">
                <a:gsLst>
                  <a:gs pos="0">
                    <a:srgbClr val="669900"/>
                  </a:gs>
                  <a:gs pos="100000">
                    <a:srgbClr val="6699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800" b="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Oval 99"/>
              <p:cNvSpPr>
                <a:spLocks noChangeArrowheads="1"/>
              </p:cNvSpPr>
              <p:nvPr/>
            </p:nvSpPr>
            <p:spPr bwMode="gray">
              <a:xfrm>
                <a:off x="1347" y="1754"/>
                <a:ext cx="231" cy="23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sz="1800" b="0" kern="0" dirty="0" smtClean="0">
                    <a:solidFill>
                      <a:sysClr val="windowText" lastClr="000000"/>
                    </a:solidFill>
                  </a:rPr>
                  <a:t>3</a:t>
                </a:r>
                <a:endParaRPr lang="ru-RU" sz="1800" b="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" name="Text Box 100"/>
              <p:cNvSpPr txBox="1">
                <a:spLocks noChangeArrowheads="1"/>
              </p:cNvSpPr>
              <p:nvPr/>
            </p:nvSpPr>
            <p:spPr bwMode="gray">
              <a:xfrm>
                <a:off x="1776" y="1776"/>
                <a:ext cx="2160" cy="25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sz="1800" b="0" kern="0">
                    <a:solidFill>
                      <a:srgbClr val="800000"/>
                    </a:solidFill>
                  </a:rPr>
                  <a:t>    </a:t>
                </a:r>
                <a:endParaRPr lang="en-US" sz="1800" b="0" kern="0">
                  <a:solidFill>
                    <a:srgbClr val="800000"/>
                  </a:solidFill>
                </a:endParaRPr>
              </a:p>
            </p:txBody>
          </p:sp>
        </p:grpSp>
        <p:grpSp>
          <p:nvGrpSpPr>
            <p:cNvPr id="11" name="Group 102"/>
            <p:cNvGrpSpPr>
              <a:grpSpLocks/>
            </p:cNvGrpSpPr>
            <p:nvPr/>
          </p:nvGrpSpPr>
          <p:grpSpPr bwMode="auto">
            <a:xfrm>
              <a:off x="1319" y="3169"/>
              <a:ext cx="3047" cy="418"/>
              <a:chOff x="1223" y="1441"/>
              <a:chExt cx="3047" cy="418"/>
            </a:xfrm>
          </p:grpSpPr>
          <p:sp>
            <p:nvSpPr>
              <p:cNvPr id="12" name="AutoShape 103"/>
              <p:cNvSpPr>
                <a:spLocks noChangeArrowheads="1"/>
              </p:cNvSpPr>
              <p:nvPr/>
            </p:nvSpPr>
            <p:spPr bwMode="gray">
              <a:xfrm>
                <a:off x="1462" y="1492"/>
                <a:ext cx="2714" cy="34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6D77BF">
                      <a:gamma/>
                      <a:tint val="0"/>
                      <a:invGamma/>
                    </a:srgbClr>
                  </a:gs>
                  <a:gs pos="100000">
                    <a:srgbClr val="6D77BF">
                      <a:alpha val="50000"/>
                    </a:srgbClr>
                  </a:gs>
                </a:gsLst>
                <a:lin ang="0" scaled="1"/>
              </a:gradFill>
              <a:ln w="38100" algn="ctr">
                <a:solidFill>
                  <a:srgbClr val="6D77BF"/>
                </a:solidFill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800" b="0" kern="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3" name="Group 104"/>
              <p:cNvGrpSpPr>
                <a:grpSpLocks/>
              </p:cNvGrpSpPr>
              <p:nvPr/>
            </p:nvGrpSpPr>
            <p:grpSpPr bwMode="auto">
              <a:xfrm>
                <a:off x="1223" y="1441"/>
                <a:ext cx="514" cy="418"/>
                <a:chOff x="672" y="960"/>
                <a:chExt cx="962" cy="769"/>
              </a:xfrm>
            </p:grpSpPr>
            <p:sp>
              <p:nvSpPr>
                <p:cNvPr id="16" name="Oval 106"/>
                <p:cNvSpPr>
                  <a:spLocks noChangeArrowheads="1"/>
                </p:cNvSpPr>
                <p:nvPr/>
              </p:nvSpPr>
              <p:spPr bwMode="gray">
                <a:xfrm rot="1758052">
                  <a:off x="672" y="965"/>
                  <a:ext cx="962" cy="76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D77BF"/>
                    </a:gs>
                    <a:gs pos="100000">
                      <a:srgbClr val="6D77BF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800" b="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7" name="Oval 107"/>
                <p:cNvSpPr>
                  <a:spLocks noChangeArrowheads="1"/>
                </p:cNvSpPr>
                <p:nvPr/>
              </p:nvSpPr>
              <p:spPr bwMode="gray">
                <a:xfrm>
                  <a:off x="816" y="1008"/>
                  <a:ext cx="432" cy="43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alpha val="50000"/>
                      </a:srgbClr>
                    </a:gs>
                    <a:gs pos="100000">
                      <a:srgbClr val="767676"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uk-UA" sz="1800" b="0" kern="0" dirty="0" smtClean="0">
                      <a:solidFill>
                        <a:sysClr val="windowText" lastClr="000000"/>
                      </a:solidFill>
                    </a:rPr>
                    <a:t>4</a:t>
                  </a:r>
                  <a:endParaRPr lang="ru-RU" sz="1800" b="0" kern="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4" name="Text Box 108"/>
              <p:cNvSpPr txBox="1">
                <a:spLocks noChangeArrowheads="1"/>
              </p:cNvSpPr>
              <p:nvPr/>
            </p:nvSpPr>
            <p:spPr bwMode="gray">
              <a:xfrm>
                <a:off x="1728" y="1517"/>
                <a:ext cx="2542" cy="27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sz="1800" b="0" kern="0" dirty="0">
                    <a:solidFill>
                      <a:srgbClr val="6D77BF">
                        <a:lumMod val="50000"/>
                      </a:srgbClr>
                    </a:solidFill>
                  </a:rPr>
                  <a:t>Виховання свідомого громадянина, патріота</a:t>
                </a:r>
                <a:endParaRPr lang="en-US" sz="1800" b="0" kern="0" dirty="0">
                  <a:solidFill>
                    <a:srgbClr val="6D77BF">
                      <a:lumMod val="50000"/>
                    </a:srgb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883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" name="Содержимое 3" descr="PICT0221.JPG"/>
          <p:cNvPicPr>
            <a:picLocks noGrp="1" noChangeAspect="1"/>
          </p:cNvPicPr>
          <p:nvPr>
            <p:ph idx="1"/>
          </p:nvPr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539552" y="476672"/>
            <a:ext cx="828092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Нове –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цікаво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інтригуюче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, але й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небезпечно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Переконана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розпочинати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роботу над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впровадженням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будь -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навчальної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насамперед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переосмислення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підходів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до навчання, виховання,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уроку,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спілкування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учнями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визначенні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мною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враховані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актуальність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співзвучність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сучасним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педагогічним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ідеям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комплексність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обрана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проблема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пронизувати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форми роботи.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Творчо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працюю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реалізацією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: «Використання інтерактивних методів і прийомів на уроках української мови та літератури ». </a:t>
            </a:r>
          </a:p>
          <a:p>
            <a:pPr algn="l"/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Переді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мною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висока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гора.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- мета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мого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прфесійного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. Я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бачу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; думаю про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; хочу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досягти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; але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зійти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цю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вершину хочу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самостійно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. Я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піднімаюсь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і,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чим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вище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ступає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моя нога,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ширший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виднокруг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відкривається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переді</a:t>
            </a: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 мною. </a:t>
            </a:r>
          </a:p>
          <a:p>
            <a:pPr algn="l"/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623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0118" name="Picture 6" descr="рослини карпат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0119" name="WordArt 7"/>
          <p:cNvSpPr>
            <a:spLocks noChangeArrowheads="1" noChangeShapeType="1" noTextEdit="1"/>
          </p:cNvSpPr>
          <p:nvPr/>
        </p:nvSpPr>
        <p:spPr bwMode="auto">
          <a:xfrm>
            <a:off x="381000" y="381000"/>
            <a:ext cx="7696200" cy="25908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0583"/>
              </a:avLst>
            </a:prstTxWarp>
            <a:scene3d>
              <a:camera prst="legacyPerspectiveTopLeft">
                <a:rot lat="0" lon="20519999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eaLnBrk="1" hangingPunct="1"/>
            <a:endParaRPr lang="ru-RU" sz="3600" kern="10" dirty="0" smtClean="0">
              <a:ln w="9525">
                <a:round/>
                <a:headEnd/>
                <a:tailEnd/>
              </a:ln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9872" y="397272"/>
            <a:ext cx="46413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Робота на уроках української 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мови та літератури з використанням 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інтерактивних 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технологій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3284983"/>
            <a:ext cx="49685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i="1" dirty="0" smtClean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робота </a:t>
            </a:r>
            <a:r>
              <a:rPr lang="ru-RU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парах ;</a:t>
            </a:r>
          </a:p>
          <a:p>
            <a:pPr algn="l"/>
            <a:r>
              <a:rPr lang="ru-RU" sz="2800" i="1" dirty="0" smtClean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- робота </a:t>
            </a:r>
            <a:r>
              <a:rPr lang="ru-RU" sz="2800" i="1" dirty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в малих групах</a:t>
            </a:r>
            <a:r>
              <a:rPr lang="ru-RU" sz="2800" i="1" dirty="0" smtClean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/>
            <a:r>
              <a:rPr lang="ru-RU" sz="2800" i="1" dirty="0" smtClean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ru-RU" sz="2800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мікрофон</a:t>
            </a:r>
            <a:r>
              <a:rPr lang="ru-RU" sz="2800" i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/>
            <a:r>
              <a:rPr lang="ru-RU" sz="2800" i="1" dirty="0" smtClean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мозковий </a:t>
            </a:r>
            <a:r>
              <a:rPr lang="ru-RU" sz="28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штурм;</a:t>
            </a:r>
          </a:p>
          <a:p>
            <a:pPr algn="l"/>
            <a:r>
              <a:rPr lang="ru-RU" sz="2800" i="1" dirty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ажурна </a:t>
            </a:r>
            <a:r>
              <a:rPr lang="ru-RU" sz="2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пилка;</a:t>
            </a:r>
          </a:p>
          <a:p>
            <a:pPr algn="l"/>
            <a:r>
              <a:rPr lang="ru-RU" sz="2800" i="1" dirty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i="1" dirty="0" smtClean="0">
                <a:solidFill>
                  <a:srgbClr val="FFCC66"/>
                </a:solidFill>
                <a:latin typeface="Times New Roman" pitchFamily="18" charset="0"/>
                <a:cs typeface="Times New Roman" pitchFamily="18" charset="0"/>
              </a:rPr>
              <a:t>аналіз </a:t>
            </a:r>
            <a:r>
              <a:rPr lang="ru-RU" sz="2800" i="1" dirty="0">
                <a:solidFill>
                  <a:srgbClr val="FFCC66"/>
                </a:solidFill>
                <a:latin typeface="Times New Roman" pitchFamily="18" charset="0"/>
                <a:cs typeface="Times New Roman" pitchFamily="18" charset="0"/>
              </a:rPr>
              <a:t>ситуації;</a:t>
            </a:r>
          </a:p>
          <a:p>
            <a:pPr algn="l"/>
            <a:r>
              <a:rPr lang="ru-RU" sz="2800" i="1" dirty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вирішення </a:t>
            </a:r>
            <a:r>
              <a:rPr lang="ru-RU" sz="2800" i="1" dirty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проблем;</a:t>
            </a:r>
          </a:p>
          <a:p>
            <a:pPr algn="l"/>
            <a:endParaRPr lang="ru-RU" sz="2800" i="1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66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>
          <a:xfrm flipV="1">
            <a:off x="457200" y="152400"/>
            <a:ext cx="8229600" cy="125413"/>
          </a:xfrm>
        </p:spPr>
        <p:txBody>
          <a:bodyPr/>
          <a:lstStyle/>
          <a:p>
            <a:endParaRPr lang="ru-RU" b="1"/>
          </a:p>
        </p:txBody>
      </p:sp>
      <p:pic>
        <p:nvPicPr>
          <p:cNvPr id="66566" name="Picture 6" descr="долина крокусів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9" name="WordArt 9"/>
          <p:cNvSpPr>
            <a:spLocks noChangeArrowheads="1" noChangeShapeType="1" noTextEdit="1"/>
          </p:cNvSpPr>
          <p:nvPr/>
        </p:nvSpPr>
        <p:spPr bwMode="auto">
          <a:xfrm>
            <a:off x="381000" y="-152400"/>
            <a:ext cx="6629400" cy="1828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eaLnBrk="1" hangingPunct="1"/>
            <a:endParaRPr lang="ru-RU" sz="3600" kern="1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762000"/>
            <a:ext cx="851148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solidFill>
                  <a:srgbClr val="EAEAEA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smtClean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dirty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ефективного застосування методів та прийомів інтерактивного навчання необхідно детально планувати свою роботу . За допомогою психологічної служби, соціального педагога, за характеристиками класоводів початкових класів, за власними спостереженнями, ще на початку роботи в 5 класі досліджуємо психологічні, індивідуальні, навчальні особливості кожного з учнів. Таким чином, враховуючи ці особливості, ми визначаємося, які форми і методи застосовувати у тому чи іншому колективі. </a:t>
            </a:r>
            <a:r>
              <a:rPr lang="ru-RU" sz="2400" dirty="0" smtClean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Наступний </a:t>
            </a:r>
            <a:r>
              <a:rPr lang="ru-RU" sz="2400" dirty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крок – анкетування вчителя «Чи готові Ви впроваджувати інтерактивні прийоми навчання?»</a:t>
            </a:r>
          </a:p>
          <a:p>
            <a:pPr algn="just"/>
            <a:r>
              <a:rPr lang="en-US" sz="2400" dirty="0" smtClean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smtClean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Не аби яку роль у цьому питання відіграє і виховання в сім’ї, необхідна тісна співпраця з батьками.</a:t>
            </a:r>
          </a:p>
          <a:p>
            <a:pPr algn="just"/>
            <a:r>
              <a:rPr lang="ru-RU" sz="2400" dirty="0" smtClean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400" dirty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результатами цих попередніх етапів обираються  для використання інтерактивні методи. </a:t>
            </a:r>
          </a:p>
        </p:txBody>
      </p:sp>
    </p:spTree>
    <p:extLst>
      <p:ext uri="{BB962C8B-B14F-4D97-AF65-F5344CB8AC3E}">
        <p14:creationId xmlns:p14="http://schemas.microsoft.com/office/powerpoint/2010/main" val="201056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2" descr="http://www.cawater-info.net/all_about_water/wp-content/uploads/2011/07/Niagara-Fal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24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188640"/>
            <a:ext cx="8712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sz="2800" dirty="0" err="1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проектів</a:t>
            </a:r>
            <a:r>
              <a:rPr lang="ru-RU" sz="2800" dirty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dirty="0" err="1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підготовка</a:t>
            </a:r>
            <a:r>
              <a:rPr lang="ru-RU" sz="2800" dirty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учнів </a:t>
            </a:r>
          </a:p>
          <a:p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800" dirty="0" err="1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участі</a:t>
            </a:r>
            <a:r>
              <a:rPr lang="ru-RU" sz="2800" dirty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уроці-проекті</a:t>
            </a:r>
            <a:r>
              <a:rPr lang="ru-RU" sz="28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485121"/>
              </p:ext>
            </p:extLst>
          </p:nvPr>
        </p:nvGraphicFramePr>
        <p:xfrm>
          <a:off x="179512" y="1142747"/>
          <a:ext cx="8718140" cy="5188810"/>
        </p:xfrm>
        <a:graphic>
          <a:graphicData uri="http://schemas.openxmlformats.org/drawingml/2006/table">
            <a:tbl>
              <a:tblPr firstRow="1" bandRow="1"/>
              <a:tblGrid>
                <a:gridCol w="3354684"/>
                <a:gridCol w="5363456"/>
              </a:tblGrid>
              <a:tr h="4159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uk-UA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Етапи діяльності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uk-UA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Зміст діяльності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081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uk-UA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Підготовка.</a:t>
                      </a:r>
                    </a:p>
                    <a:p>
                      <a:r>
                        <a:rPr lang="uk-UA" sz="1400" dirty="0" smtClean="0">
                          <a:solidFill>
                            <a:schemeClr val="accent3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Вивчення теми і мети проекту</a:t>
                      </a:r>
                      <a:endParaRPr lang="ru-RU" sz="1400" dirty="0">
                        <a:solidFill>
                          <a:schemeClr val="accent3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uk-UA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Учні: </a:t>
                      </a:r>
                      <a:r>
                        <a:rPr lang="uk-UA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обговорення, пошук</a:t>
                      </a:r>
                      <a:r>
                        <a:rPr lang="uk-UA" sz="14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інформації.</a:t>
                      </a:r>
                    </a:p>
                    <a:p>
                      <a:r>
                        <a:rPr lang="uk-UA" sz="14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Учитель</a:t>
                      </a:r>
                      <a:r>
                        <a:rPr lang="uk-UA" sz="14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 заява задуму, мотивація, допомога в постановці завдань.</a:t>
                      </a:r>
                    </a:p>
                  </a:txBody>
                  <a:tcPr marL="91439" marR="91439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221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uk-UA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Планування: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uk-UA" sz="1400" baseline="0" dirty="0" smtClean="0">
                          <a:solidFill>
                            <a:schemeClr val="accent3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а) визначення джерел, засобів збору, методів аналізу інформації, засобів представлення результатів;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uk-UA" sz="1400" baseline="0" dirty="0" smtClean="0">
                          <a:solidFill>
                            <a:schemeClr val="accent3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б) установлення критеріїв оцінки результату і процесу.</a:t>
                      </a:r>
                      <a:endParaRPr lang="ru-RU" sz="1400" dirty="0">
                        <a:solidFill>
                          <a:schemeClr val="accent3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uk-UA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Учні: </a:t>
                      </a:r>
                      <a:r>
                        <a:rPr lang="uk-UA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формулюють завдання і виробляють план дій.</a:t>
                      </a:r>
                    </a:p>
                    <a:p>
                      <a:r>
                        <a:rPr lang="uk-UA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Учитель</a:t>
                      </a:r>
                      <a:r>
                        <a:rPr lang="uk-UA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 коректує, пропонує ідеї, висуває пропозиції.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20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uk-UA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Збір інформації </a:t>
                      </a:r>
                      <a:r>
                        <a:rPr lang="uk-UA" sz="1400" dirty="0" smtClean="0">
                          <a:solidFill>
                            <a:schemeClr val="accent3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(спостереження, робота з літературою, анкетування, експеримент).</a:t>
                      </a:r>
                      <a:endParaRPr lang="ru-RU" sz="1400" dirty="0">
                        <a:solidFill>
                          <a:schemeClr val="accent3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uk-UA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Учні</a:t>
                      </a:r>
                      <a:r>
                        <a:rPr lang="uk-UA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 збирають інформацію.</a:t>
                      </a:r>
                    </a:p>
                    <a:p>
                      <a:r>
                        <a:rPr lang="uk-UA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Учитель:</a:t>
                      </a:r>
                      <a:r>
                        <a:rPr lang="uk-UA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спостерігає, непрямо керує діяльністю.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616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uk-UA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Аналіз.</a:t>
                      </a:r>
                    </a:p>
                    <a:p>
                      <a:r>
                        <a:rPr lang="uk-UA" sz="1400" dirty="0" smtClean="0">
                          <a:solidFill>
                            <a:schemeClr val="accent3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Аналіз   </a:t>
                      </a:r>
                    </a:p>
                    <a:p>
                      <a:r>
                        <a:rPr lang="uk-UA" sz="1400" dirty="0" smtClean="0">
                          <a:solidFill>
                            <a:schemeClr val="accent3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інформації.</a:t>
                      </a:r>
                      <a:r>
                        <a:rPr lang="uk-UA" sz="1400" baseline="0" dirty="0" smtClean="0">
                          <a:solidFill>
                            <a:schemeClr val="accent3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uk-UA" sz="1400" baseline="0" dirty="0" smtClean="0">
                          <a:solidFill>
                            <a:schemeClr val="accent3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Формулювання </a:t>
                      </a:r>
                    </a:p>
                    <a:p>
                      <a:r>
                        <a:rPr lang="uk-UA" sz="1400" baseline="0" dirty="0" smtClean="0">
                          <a:solidFill>
                            <a:schemeClr val="accent3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висновків</a:t>
                      </a:r>
                      <a:endParaRPr lang="uk-UA" sz="1400" dirty="0" smtClean="0">
                        <a:solidFill>
                          <a:schemeClr val="accent3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uk-UA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Учні</a:t>
                      </a:r>
                      <a:r>
                        <a:rPr lang="uk-UA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 аналізують інформацію.</a:t>
                      </a:r>
                    </a:p>
                    <a:p>
                      <a:r>
                        <a:rPr lang="uk-UA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Учитель:</a:t>
                      </a:r>
                      <a:r>
                        <a:rPr lang="uk-UA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коректує, спостерігає, радить.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93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uk-UA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uk-UA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Подання та оцінка результатів.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uk-UA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Учитель і учні </a:t>
                      </a:r>
                      <a:r>
                        <a:rPr lang="uk-UA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беруть участь в</a:t>
                      </a:r>
                      <a:r>
                        <a:rPr lang="uk-UA" sz="14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обговоренні.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492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8" name="Picture 10" descr="Річка Карпат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49658"/>
            <a:ext cx="9314988" cy="6986241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774798" y="586214"/>
            <a:ext cx="9811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800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sz="2800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переваги</a:t>
            </a:r>
            <a:r>
              <a:rPr lang="ru-RU" sz="2800" i="1" dirty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інтерактивних </a:t>
            </a:r>
            <a:r>
              <a:rPr lang="uk-UA" sz="2800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методів </a:t>
            </a:r>
            <a:r>
              <a:rPr lang="ru-RU" sz="2800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навчання </a:t>
            </a:r>
            <a:endParaRPr lang="ru-RU" sz="2800" i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5856" y="134076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340768"/>
            <a:ext cx="813690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 smtClean="0">
                <a:solidFill>
                  <a:srgbClr val="FF0000"/>
                </a:solidFill>
              </a:rPr>
              <a:t>1. І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нтерактивні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дозволяють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забезпечити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глибину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вивчення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змісту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Учні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освоюють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усі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пізнання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знання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розуміння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аналіз,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синтез).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отримує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диференційованого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підходу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до учнів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спеціальними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потребами –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особистісними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інтелектуальними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Змінюється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роль учнів: вони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приймають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важливі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рішення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навчання.</a:t>
            </a:r>
          </a:p>
          <a:p>
            <a:pPr algn="l"/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сновним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джерелом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мотивації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навчання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стає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інтерес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самого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учня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значно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підвищується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роль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особистості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педагога: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часу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витрачає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 вирішення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дисципліною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педагог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сильніше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розкривається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перед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чнями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лідер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організатор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чні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які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отримують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власний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досвід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вчителювання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нової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точки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зору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дивляться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навчально-виховний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на роль вчителя і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учня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ньому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102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2" descr="http://www.cawater-info.net/all_about_water/wp-content/uploads/2011/07/Ribbon-Fal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116632"/>
            <a:ext cx="8964488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Прийом</a:t>
            </a:r>
            <a:r>
              <a:rPr lang="ru-RU" sz="320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br>
              <a:rPr lang="ru-RU" sz="320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3200" dirty="0" err="1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Асоціативного</a:t>
            </a:r>
            <a:r>
              <a:rPr lang="ru-RU" sz="3200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куща</a:t>
            </a:r>
            <a:r>
              <a:rPr lang="ru-RU" sz="240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endParaRPr lang="ru-RU" sz="2400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рок </a:t>
            </a:r>
            <a:r>
              <a:rPr lang="ru-RU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української літератури в </a:t>
            </a: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7 класі</a:t>
            </a:r>
            <a:r>
              <a:rPr lang="ru-RU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 темою</a:t>
            </a:r>
            <a:br>
              <a:rPr lang="ru-RU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Григір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Тютюнник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«Климко». 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Климко –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головний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герой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повісті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Добрий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турботливий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ru-RU" sz="2400" dirty="0" err="1" smtClean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чуйний</a:t>
            </a:r>
            <a:r>
              <a:rPr lang="ru-RU" sz="2400" dirty="0" smtClean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гордий</a:t>
            </a:r>
            <a: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самостійний</a:t>
            </a:r>
            <a:r>
              <a:rPr lang="ru-RU" sz="24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sz="2400" dirty="0" err="1">
                <a:solidFill>
                  <a:srgbClr val="FF99FF"/>
                </a:solidFill>
                <a:latin typeface="Times New Roman" pitchFamily="18" charset="0"/>
                <a:cs typeface="Times New Roman" pitchFamily="18" charset="0"/>
              </a:rPr>
              <a:t>милосердний</a:t>
            </a:r>
            <a:r>
              <a:rPr lang="ru-RU" sz="2400" dirty="0">
                <a:solidFill>
                  <a:srgbClr val="FF99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sz="2400" dirty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відповідальний</a:t>
            </a:r>
            <a: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b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кмітливий</a:t>
            </a:r>
            <a:r>
              <a:rPr lang="ru-RU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600" y="2187575"/>
            <a:ext cx="2335213" cy="2825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147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9574" name="Picture 6" descr="дикі нарциз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72390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575" name="WordArt 7"/>
          <p:cNvSpPr>
            <a:spLocks noChangeArrowheads="1" noChangeShapeType="1" noTextEdit="1"/>
          </p:cNvSpPr>
          <p:nvPr/>
        </p:nvSpPr>
        <p:spPr bwMode="auto">
          <a:xfrm>
            <a:off x="1295400" y="0"/>
            <a:ext cx="7315200" cy="1143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eaLnBrk="1" hangingPunct="1"/>
            <a:endParaRPr lang="ru-RU" sz="3600" kern="10" spc="720" dirty="0" smtClean="0">
              <a:gradFill rotWithShape="0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dist="45791" dir="3378596" algn="ctr" rotWithShape="0">
                  <a:srgbClr val="4D4D4D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2710" y="3501008"/>
            <a:ext cx="255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1027" name="Picture 3" descr="E:\DSC029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1008"/>
            <a:ext cx="4855301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DSC029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228" y="0"/>
            <a:ext cx="4668772" cy="35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DSC0290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301" y="3501008"/>
            <a:ext cx="4286457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5278" y="571500"/>
            <a:ext cx="3249480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МОЇ </a:t>
            </a:r>
          </a:p>
          <a:p>
            <a:r>
              <a:rPr lang="uk-UA" sz="6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УРОКИ</a:t>
            </a:r>
            <a:endParaRPr lang="ru-RU" sz="66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83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" name="Содержимое 5" descr="PICT0183.JPG"/>
          <p:cNvPicPr>
            <a:picLocks noGrp="1" noChangeAspect="1"/>
          </p:cNvPicPr>
          <p:nvPr>
            <p:ph idx="1"/>
          </p:nvPr>
        </p:nvPicPr>
        <p:blipFill>
          <a:blip r:embed="rId3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extBox 1"/>
          <p:cNvSpPr txBox="1"/>
          <p:nvPr/>
        </p:nvSpPr>
        <p:spPr>
          <a:xfrm>
            <a:off x="971600" y="836712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30722" name="Picture 2" descr="C:\Documents and Settings\Администратор\Мои документы\Рагівське НВО\Андріївські вечорниці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661" y="0"/>
            <a:ext cx="7548331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3887" y="404664"/>
            <a:ext cx="117977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</a:p>
          <a:p>
            <a:r>
              <a:rPr lang="uk-UA" sz="2400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  <a:p>
            <a:r>
              <a:rPr lang="uk-UA" sz="2400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</a:p>
          <a:p>
            <a:r>
              <a:rPr lang="uk-UA" sz="2400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r>
              <a:rPr lang="uk-UA" sz="2400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</a:p>
          <a:p>
            <a:r>
              <a:rPr lang="uk-UA" sz="2400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</a:p>
          <a:p>
            <a:r>
              <a:rPr lang="uk-UA" sz="2400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r>
              <a:rPr lang="uk-UA" sz="2400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r>
              <a:rPr lang="uk-UA" sz="2400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</a:p>
          <a:p>
            <a:r>
              <a:rPr lang="uk-UA" sz="2400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endParaRPr lang="uk-UA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i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Р</a:t>
            </a:r>
          </a:p>
          <a:p>
            <a:r>
              <a:rPr lang="uk-UA" sz="2400" i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О</a:t>
            </a:r>
          </a:p>
          <a:p>
            <a:r>
              <a:rPr lang="uk-UA" sz="2400" i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Б</a:t>
            </a:r>
          </a:p>
          <a:p>
            <a:r>
              <a:rPr lang="uk-UA" sz="2400" i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О</a:t>
            </a:r>
          </a:p>
          <a:p>
            <a:r>
              <a:rPr lang="uk-UA" sz="2400" i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Т</a:t>
            </a:r>
          </a:p>
          <a:p>
            <a:r>
              <a:rPr lang="uk-UA" sz="2400" i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А</a:t>
            </a:r>
          </a:p>
          <a:p>
            <a:endParaRPr lang="uk-UA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5736" y="6045031"/>
            <a:ext cx="5314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«АНДРІЇВСЬКІ  В Е Ч О Р Н И Ц І»</a:t>
            </a:r>
            <a:endParaRPr lang="ru-RU" sz="24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115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2" descr="http://www.cawater-info.net/all_about_water/wp-content/uploads/2011/07/Iguazu-Fal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584" y="-3200"/>
            <a:ext cx="9320584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116632"/>
            <a:ext cx="77048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32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 у мене не </a:t>
            </a:r>
            <a:r>
              <a:rPr lang="ru-RU" sz="32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трапилось</a:t>
            </a:r>
            <a:r>
              <a:rPr lang="ru-RU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32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буду</a:t>
            </a:r>
            <a:endParaRPr lang="en-US" sz="3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24928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316961"/>
            <a:ext cx="87129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заходити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800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класу</a:t>
            </a:r>
            <a:r>
              <a:rPr lang="ru-RU" sz="28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en-US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усмішкою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800" dirty="0" smtClean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стриманою</a:t>
            </a:r>
            <a:r>
              <a:rPr lang="ru-RU" sz="2800" dirty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терплячою</a:t>
            </a:r>
            <a:r>
              <a:rPr lang="ru-RU" sz="2800" dirty="0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rgbClr val="99FF99"/>
                </a:solidFill>
                <a:latin typeface="Times New Roman" pitchFamily="18" charset="0"/>
                <a:cs typeface="Times New Roman" pitchFamily="18" charset="0"/>
              </a:rPr>
              <a:t>уважною</a:t>
            </a:r>
            <a:r>
              <a:rPr lang="ru-RU" sz="2800" dirty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/>
            <a:r>
              <a:rPr lang="en-US" sz="2800" dirty="0" smtClean="0">
                <a:solidFill>
                  <a:srgbClr val="FF99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smtClean="0">
                <a:solidFill>
                  <a:srgbClr val="FF99FF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800" dirty="0" err="1">
                <a:solidFill>
                  <a:srgbClr val="FF99FF"/>
                </a:solidFill>
                <a:latin typeface="Times New Roman" pitchFamily="18" charset="0"/>
                <a:cs typeface="Times New Roman" pitchFamily="18" charset="0"/>
              </a:rPr>
              <a:t>шукати</a:t>
            </a:r>
            <a:r>
              <a:rPr lang="ru-RU" sz="2800" dirty="0">
                <a:solidFill>
                  <a:srgbClr val="FF99FF"/>
                </a:solidFill>
                <a:latin typeface="Times New Roman" pitchFamily="18" charset="0"/>
                <a:cs typeface="Times New Roman" pitchFamily="18" charset="0"/>
              </a:rPr>
              <a:t> легкого шляху;</a:t>
            </a:r>
          </a:p>
          <a:p>
            <a:pPr algn="l"/>
            <a:r>
              <a:rPr lang="en-US" sz="28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радіти</a:t>
            </a:r>
            <a:r>
              <a:rPr lang="ru-RU" sz="28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успіхам</a:t>
            </a:r>
            <a:r>
              <a:rPr lang="ru-RU" sz="28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своїх</a:t>
            </a:r>
            <a:r>
              <a:rPr lang="ru-RU" sz="28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учнів;</a:t>
            </a:r>
          </a:p>
          <a:p>
            <a:pPr algn="l"/>
            <a:r>
              <a:rPr 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співпереживати</a:t>
            </a:r>
            <a:r>
              <a:rPr 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невдачам</a:t>
            </a:r>
            <a:r>
              <a:rPr lang="ru-RU" sz="2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боятися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вибачитися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я не права;</a:t>
            </a:r>
          </a:p>
          <a:p>
            <a:pPr algn="l"/>
            <a:r>
              <a:rPr lang="en-US" sz="2800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нести </a:t>
            </a:r>
            <a:r>
              <a:rPr lang="ru-RU" sz="2800" dirty="0" err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дітям</a:t>
            </a:r>
            <a:r>
              <a:rPr lang="ru-RU" sz="280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добру </a:t>
            </a:r>
            <a:r>
              <a:rPr lang="ru-RU" sz="2800" dirty="0" err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енергію</a:t>
            </a:r>
            <a:r>
              <a:rPr lang="ru-RU" sz="280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825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:dissolve/>
      </p:transition>
    </mc:Choice>
    <mc:Fallback xmlns="">
      <p:transition spd="slow" advClick="0" advTm="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Содержимое 3" descr="водопад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7813"/>
            <a:ext cx="8229600" cy="6223000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 smtClean="0"/>
              <a:t/>
            </a:r>
            <a:br>
              <a:rPr lang="uk-UA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72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162414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Оформлення за замовчуванням">
  <a:themeElements>
    <a:clrScheme name="Оформлення за замовчуванням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ня за замовчування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ня за замовчуванням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ня за замовчуванням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ня за замовчуванням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ня за замовчуванням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ня за замовчуванням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ня за замовчуванням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Кола">
  <a:themeElements>
    <a:clrScheme name="Кола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Кол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ола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ла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ла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ла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ла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ла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ла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ла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ола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Greenlist">
  <a:themeElements>
    <a:clrScheme name="">
      <a:dk1>
        <a:srgbClr val="5F5F5F"/>
      </a:dk1>
      <a:lt1>
        <a:srgbClr val="FFFFFF"/>
      </a:lt1>
      <a:dk2>
        <a:srgbClr val="5F5F5F"/>
      </a:dk2>
      <a:lt2>
        <a:srgbClr val="238A00"/>
      </a:lt2>
      <a:accent1>
        <a:srgbClr val="31A70A"/>
      </a:accent1>
      <a:accent2>
        <a:srgbClr val="54C322"/>
      </a:accent2>
      <a:accent3>
        <a:srgbClr val="FFFFFF"/>
      </a:accent3>
      <a:accent4>
        <a:srgbClr val="505050"/>
      </a:accent4>
      <a:accent5>
        <a:srgbClr val="ADD0AA"/>
      </a:accent5>
      <a:accent6>
        <a:srgbClr val="4BB01E"/>
      </a:accent6>
      <a:hlink>
        <a:srgbClr val="82DA46"/>
      </a:hlink>
      <a:folHlink>
        <a:srgbClr val="CDCDC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Склон">
  <a:themeElements>
    <a:clrScheme name="Склон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Склон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лон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_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cdb2004112l</Template>
  <TotalTime>648</TotalTime>
  <Words>877</Words>
  <Application>Microsoft Office PowerPoint</Application>
  <PresentationFormat>Экран (4:3)</PresentationFormat>
  <Paragraphs>121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Оформлення за замовчуванням</vt:lpstr>
      <vt:lpstr>Оформление по умолчанию</vt:lpstr>
      <vt:lpstr>Кола</vt:lpstr>
      <vt:lpstr>Greenlist</vt:lpstr>
      <vt:lpstr>Поток</vt:lpstr>
      <vt:lpstr>Тема Office</vt:lpstr>
      <vt:lpstr>3_Склон</vt:lpstr>
      <vt:lpstr>4_Тема Office</vt:lpstr>
      <vt:lpstr>Презентация PowerPoint</vt:lpstr>
      <vt:lpstr>Портрет  автора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ДЯКУЮ ЗА УВАГУ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 досвіду роботи  вчителя української мови та літератури Зеленогайського НВК Томаківського району  Дніпропетровської області Приходько Надії Григорівни</dc:title>
  <dc:creator>Пользователь</dc:creator>
  <cp:lastModifiedBy>Admin</cp:lastModifiedBy>
  <cp:revision>46</cp:revision>
  <dcterms:created xsi:type="dcterms:W3CDTF">2011-12-07T18:29:28Z</dcterms:created>
  <dcterms:modified xsi:type="dcterms:W3CDTF">2014-11-17T07:19:03Z</dcterms:modified>
</cp:coreProperties>
</file>